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259" r:id="rId2"/>
    <p:sldId id="265" r:id="rId3"/>
    <p:sldId id="266" r:id="rId4"/>
    <p:sldId id="267" r:id="rId5"/>
    <p:sldId id="268" r:id="rId6"/>
    <p:sldId id="269" r:id="rId7"/>
    <p:sldId id="270" r:id="rId8"/>
    <p:sldId id="271" r:id="rId9"/>
    <p:sldId id="276" r:id="rId10"/>
    <p:sldId id="287" r:id="rId11"/>
    <p:sldId id="273" r:id="rId12"/>
    <p:sldId id="274" r:id="rId13"/>
    <p:sldId id="275" r:id="rId14"/>
    <p:sldId id="277" r:id="rId15"/>
    <p:sldId id="278" r:id="rId16"/>
    <p:sldId id="279" r:id="rId17"/>
    <p:sldId id="280" r:id="rId18"/>
    <p:sldId id="283" r:id="rId19"/>
    <p:sldId id="281" r:id="rId20"/>
    <p:sldId id="282" r:id="rId21"/>
    <p:sldId id="284" r:id="rId22"/>
    <p:sldId id="288" r:id="rId23"/>
    <p:sldId id="285" r:id="rId24"/>
    <p:sldId id="286" r:id="rId25"/>
    <p:sldId id="289" r:id="rId26"/>
    <p:sldId id="290" r:id="rId27"/>
    <p:sldId id="291" r:id="rId28"/>
    <p:sldId id="292" r:id="rId29"/>
    <p:sldId id="294" r:id="rId30"/>
    <p:sldId id="295" r:id="rId31"/>
    <p:sldId id="296" r:id="rId32"/>
    <p:sldId id="297" r:id="rId33"/>
    <p:sldId id="300" r:id="rId34"/>
    <p:sldId id="298" r:id="rId35"/>
    <p:sldId id="299" r:id="rId36"/>
    <p:sldId id="312" r:id="rId37"/>
    <p:sldId id="301" r:id="rId38"/>
    <p:sldId id="302" r:id="rId39"/>
    <p:sldId id="303" r:id="rId40"/>
    <p:sldId id="304" r:id="rId41"/>
    <p:sldId id="305" r:id="rId42"/>
    <p:sldId id="306" r:id="rId43"/>
    <p:sldId id="307" r:id="rId44"/>
    <p:sldId id="308" r:id="rId45"/>
    <p:sldId id="310" r:id="rId46"/>
    <p:sldId id="311" r:id="rId47"/>
    <p:sldId id="314" r:id="rId48"/>
    <p:sldId id="315" r:id="rId49"/>
    <p:sldId id="324" r:id="rId50"/>
    <p:sldId id="316" r:id="rId51"/>
    <p:sldId id="389" r:id="rId52"/>
    <p:sldId id="318" r:id="rId53"/>
    <p:sldId id="319" r:id="rId54"/>
    <p:sldId id="320" r:id="rId55"/>
    <p:sldId id="321" r:id="rId56"/>
    <p:sldId id="322" r:id="rId57"/>
    <p:sldId id="390" r:id="rId58"/>
  </p:sldIdLst>
  <p:sldSz cx="9144000" cy="6858000" type="screen4x3"/>
  <p:notesSz cx="6858000" cy="9144000"/>
  <p:custDataLst>
    <p:tags r:id="rId60"/>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7" userDrawn="1">
          <p15:clr>
            <a:srgbClr val="A4A3A4"/>
          </p15:clr>
        </p15:guide>
        <p15:guide id="2" pos="28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18232580" name="WPS_1710056982" initials="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8C4"/>
    <a:srgbClr val="070A83"/>
    <a:srgbClr val="1F08C6"/>
    <a:srgbClr val="002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94671" autoAdjust="0"/>
  </p:normalViewPr>
  <p:slideViewPr>
    <p:cSldViewPr showGuides="1">
      <p:cViewPr varScale="1">
        <p:scale>
          <a:sx n="82" d="100"/>
          <a:sy n="82" d="100"/>
        </p:scale>
        <p:origin x="1478" y="58"/>
      </p:cViewPr>
      <p:guideLst>
        <p:guide orient="horz" pos="2087"/>
        <p:guide pos="2881"/>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518232580" dt="2025-02-09T13:45:24.570"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2B4DA6-D526-4718-88DE-56577490007F}" type="datetimeFigureOut">
              <a:rPr lang="ru-RU" smtClean="0"/>
              <a:t>10.02.2025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F2BCD6-C583-4A56-86EC-4380C69A8EF0}"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FF2BCD6-C583-4A56-86EC-4380C69A8EF0}" type="slidenum">
              <a:rPr lang="ru-RU" smtClean="0"/>
              <a:t>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ru-RU" dirty="0"/>
          </a:p>
        </p:txBody>
      </p:sp>
      <p:sp>
        <p:nvSpPr>
          <p:cNvPr id="4" name="Номер слайда 3"/>
          <p:cNvSpPr>
            <a:spLocks noGrp="1"/>
          </p:cNvSpPr>
          <p:nvPr>
            <p:ph type="sldNum" sz="quarter" idx="10"/>
          </p:nvPr>
        </p:nvSpPr>
        <p:spPr/>
        <p:txBody>
          <a:bodyPr/>
          <a:lstStyle/>
          <a:p>
            <a:fld id="{5FF2BCD6-C583-4A56-86EC-4380C69A8EF0}" type="slidenum">
              <a:rPr lang="ru-RU" smtClean="0"/>
              <a:t>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hyperlink" Target="http://sun-shine-kz.ucoz.ru/" TargetMode="External"/><Relationship Id="rId4" Type="http://schemas.openxmlformats.org/officeDocument/2006/relationships/image" Target="../media/image2.GIF"/></Relationships>
</file>

<file path=ppt/slideLayouts/_rels/slideLayout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xml"/><Relationship Id="rId1" Type="http://schemas.openxmlformats.org/officeDocument/2006/relationships/audio" Target="../media/audio3.wav"/><Relationship Id="rId6" Type="http://schemas.openxmlformats.org/officeDocument/2006/relationships/audio" Target="../media/audio3.wav"/><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3">
            <a:lum/>
          </a:blip>
          <a:srcRect/>
          <a:stretch>
            <a:fillRect l="-9000" r="-11000" b="-7000"/>
          </a:stretch>
        </a:blipFill>
        <a:effectLst/>
      </p:bgPr>
    </p:bg>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B4C71EC6-210F-42DE-9C53-41977AD35B3D}" type="datetimeFigureOut">
              <a:rPr lang="ru-RU" smtClean="0"/>
              <a:t>10.02.2025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pic>
        <p:nvPicPr>
          <p:cNvPr id="1026"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35496" y="446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577529" y="471447"/>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2787534" y="496390"/>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3317613" y="446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4142022" y="33564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5477853" y="446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6012160" y="17187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6449453" y="822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7121462" y="425495"/>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8207896" y="188640"/>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8609693" y="822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853185" y="1124792"/>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1645731" y="89195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2855712" y="96047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6413957" y="73029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8574197" y="73029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70992" y="137247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613025" y="1799302"/>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1718792" y="1702103"/>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2346948" y="137247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2823030" y="1824245"/>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3353109" y="137247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4177518" y="1663503"/>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6047656" y="149972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7156958" y="1753350"/>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7614158" y="133807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8243392" y="1516495"/>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963307" y="1876535"/>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2891208" y="228832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5076056" y="214779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5513349" y="22224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5966057" y="1954852"/>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6449453" y="205815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7578662" y="1986143"/>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8609693" y="205815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106488" y="27345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1754288" y="3064154"/>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2382444" y="27345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3388605" y="27345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4517814" y="2706228"/>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5387008" y="307780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6083152" y="2861777"/>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8278888" y="287854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924177" y="381469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1716723" y="3581857"/>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3388605" y="3296443"/>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4621729" y="331375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5548845" y="3584475"/>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7040054" y="3666200"/>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7614158" y="334819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87587" y="408703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1735387" y="441665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2839625" y="453879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3369704" y="408703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4194113" y="437805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4498913" y="40587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7173553" y="4467903"/>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8259987" y="423104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52091" y="473510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3369704" y="4648945"/>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4042041" y="497420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5529944" y="4936977"/>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6466048" y="477270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7595257" y="470069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8626288" y="477270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1223120" y="5423177"/>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2346948" y="5423177"/>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4482318" y="5394875"/>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5351512" y="576644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6047656" y="5550424"/>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7156958" y="580404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7614158" y="538876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35496" y="607124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888681" y="6503345"/>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1681227" y="6270504"/>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2175992" y="6042947"/>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4025446" y="631035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5513349" y="627312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6449453" y="610884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4" descr="http://img-fotki.yandex.ru/get/6207/94689460.147/0_73c4b_aa133b18_S.jpg"/>
          <p:cNvPicPr>
            <a:picLocks noChangeAspect="1" noChangeArrowheads="1" noCrop="1"/>
          </p:cNvPicPr>
          <p:nvPr userDrawn="1"/>
        </p:nvPicPr>
        <p:blipFill>
          <a:blip r:embed="rId4"/>
          <a:srcRect/>
          <a:stretch>
            <a:fillRect/>
          </a:stretch>
        </p:blipFill>
        <p:spPr bwMode="auto">
          <a:xfrm>
            <a:off x="8207896" y="6277277"/>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 descr="http://img-fotki.yandex.ru/get/6207/94689460.147/0_73c4b_aa133b18_S.jpg"/>
          <p:cNvPicPr>
            <a:picLocks noChangeAspect="1" noChangeArrowheads="1" noCrop="1"/>
          </p:cNvPicPr>
          <p:nvPr userDrawn="1"/>
        </p:nvPicPr>
        <p:blipFill>
          <a:blip r:embed="rId4"/>
          <a:srcRect/>
          <a:stretch>
            <a:fillRect/>
          </a:stretch>
        </p:blipFill>
        <p:spPr bwMode="auto">
          <a:xfrm>
            <a:off x="8609693" y="6108849"/>
            <a:ext cx="460348" cy="460350"/>
          </a:xfrm>
          <a:prstGeom prst="rect">
            <a:avLst/>
          </a:prstGeom>
          <a:noFill/>
          <a:extLst>
            <a:ext uri="{909E8E84-426E-40DD-AFC4-6F175D3DCCD1}">
              <a14:hiddenFill xmlns:a14="http://schemas.microsoft.com/office/drawing/2010/main">
                <a:solidFill>
                  <a:srgbClr val="FFFFFF"/>
                </a:solidFill>
              </a14:hiddenFill>
            </a:ext>
          </a:extLst>
        </p:spPr>
      </p:pic>
      <p:sp>
        <p:nvSpPr>
          <p:cNvPr id="9" name="Текст 8"/>
          <p:cNvSpPr>
            <a:spLocks noGrp="1"/>
          </p:cNvSpPr>
          <p:nvPr>
            <p:ph type="body" sz="quarter" idx="13" hasCustomPrompt="1"/>
          </p:nvPr>
        </p:nvSpPr>
        <p:spPr>
          <a:xfrm>
            <a:off x="1331913" y="4508276"/>
            <a:ext cx="6840537" cy="1296988"/>
          </a:xfrm>
        </p:spPr>
        <p:txBody>
          <a:bodyPr>
            <a:normAutofit/>
          </a:bodyPr>
          <a:lstStyle>
            <a:lvl5pPr marL="174625" indent="0">
              <a:buNone/>
              <a:defRPr sz="3200" baseline="0">
                <a:solidFill>
                  <a:schemeClr val="bg1"/>
                </a:solidFill>
                <a:effectLst>
                  <a:outerShdw blurRad="38100" dist="38100" dir="2700000" algn="tl">
                    <a:srgbClr val="000000">
                      <a:alpha val="43137"/>
                    </a:srgbClr>
                  </a:outerShdw>
                </a:effectLst>
              </a:defRPr>
            </a:lvl5pPr>
          </a:lstStyle>
          <a:p>
            <a:pPr lvl="4"/>
            <a:r>
              <a:rPr lang="ru-RU" dirty="0"/>
              <a:t>Ваши данные</a:t>
            </a:r>
          </a:p>
        </p:txBody>
      </p:sp>
      <p:sp>
        <p:nvSpPr>
          <p:cNvPr id="195" name="TextBox 194" hidden="1"/>
          <p:cNvSpPr txBox="1"/>
          <p:nvPr userDrawn="1"/>
        </p:nvSpPr>
        <p:spPr>
          <a:xfrm>
            <a:off x="35496" y="539969"/>
            <a:ext cx="9099350" cy="584775"/>
          </a:xfrm>
          <a:prstGeom prst="rect">
            <a:avLst/>
          </a:prstGeom>
          <a:noFill/>
        </p:spPr>
        <p:txBody>
          <a:bodyPr wrap="none" rtlCol="0">
            <a:spAutoFit/>
          </a:bodyPr>
          <a:lstStyle/>
          <a:p>
            <a:r>
              <a:rPr lang="ru-RU" sz="3200" b="1" dirty="0">
                <a:solidFill>
                  <a:schemeClr val="bg1"/>
                </a:solidFill>
                <a:effectLst>
                  <a:outerShdw blurRad="38100" dist="38100" dir="2700000" algn="tl">
                    <a:srgbClr val="000000">
                      <a:alpha val="43137"/>
                    </a:srgbClr>
                  </a:outerShdw>
                </a:effectLst>
              </a:rPr>
              <a:t>АВТОР ШАБЛОНА САЛИШ САЛТАНАТ САЛИШЕВНА</a:t>
            </a:r>
          </a:p>
        </p:txBody>
      </p:sp>
      <p:sp>
        <p:nvSpPr>
          <p:cNvPr id="2" name="Прямоугольник 1"/>
          <p:cNvSpPr/>
          <p:nvPr userDrawn="1"/>
        </p:nvSpPr>
        <p:spPr>
          <a:xfrm>
            <a:off x="-36512" y="-27384"/>
            <a:ext cx="1681871" cy="246221"/>
          </a:xfrm>
          <a:prstGeom prst="rect">
            <a:avLst/>
          </a:prstGeom>
        </p:spPr>
        <p:txBody>
          <a:bodyPr wrap="none">
            <a:spAutoFit/>
          </a:bodyPr>
          <a:lstStyle/>
          <a:p>
            <a:r>
              <a:rPr lang="en-US" sz="1000" dirty="0">
                <a:hlinkClick r:id="rId5"/>
              </a:rPr>
              <a:t>http://sun-shine-kz.ucoz.ru/</a:t>
            </a:r>
            <a:r>
              <a:rPr lang="ru-RU" sz="1000" dirty="0"/>
              <a:t> </a:t>
            </a:r>
          </a:p>
        </p:txBody>
      </p:sp>
      <p:sp>
        <p:nvSpPr>
          <p:cNvPr id="3" name="TextBox 2"/>
          <p:cNvSpPr txBox="1"/>
          <p:nvPr userDrawn="1"/>
        </p:nvSpPr>
        <p:spPr>
          <a:xfrm>
            <a:off x="-15712" y="6669360"/>
            <a:ext cx="1635384" cy="246221"/>
          </a:xfrm>
          <a:prstGeom prst="rect">
            <a:avLst/>
          </a:prstGeom>
          <a:noFill/>
        </p:spPr>
        <p:txBody>
          <a:bodyPr wrap="none" rtlCol="0">
            <a:spAutoFit/>
          </a:bodyPr>
          <a:lstStyle/>
          <a:p>
            <a:r>
              <a:rPr lang="ru-RU" sz="1000" dirty="0">
                <a:solidFill>
                  <a:schemeClr val="bg1"/>
                </a:solidFill>
              </a:rPr>
              <a:t>Автор шаблона </a:t>
            </a:r>
            <a:r>
              <a:rPr lang="ru-RU" sz="1000" dirty="0" err="1">
                <a:solidFill>
                  <a:schemeClr val="bg1"/>
                </a:solidFill>
              </a:rPr>
              <a:t>Салиш</a:t>
            </a:r>
            <a:r>
              <a:rPr lang="ru-RU" sz="1000" dirty="0">
                <a:solidFill>
                  <a:schemeClr val="bg1"/>
                </a:solidFill>
              </a:rPr>
              <a:t> С.С.</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1" name="Svoya_igra_-_Zastavka_2013.wav"/>
          </p:stSnd>
        </p:sndAc>
      </p:transition>
    </mc:Choice>
    <mc:Fallback xmlns="">
      <p:transition spd="slow">
        <p:sndAc>
          <p:stSnd>
            <p:snd r:embed="rId6" name="Svoya_igra_-_Zastavka_2013.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457200" y="274638"/>
            <a:ext cx="7211144" cy="1143000"/>
          </a:xfrm>
        </p:spPr>
        <p:txBody>
          <a:bodyPr/>
          <a:lstStyle>
            <a:lvl1pPr algn="l">
              <a:defRPr>
                <a:solidFill>
                  <a:schemeClr val="bg1"/>
                </a:solidFill>
              </a:defRPr>
            </a:lvl1pPr>
          </a:lstStyle>
          <a:p>
            <a:r>
              <a:rPr lang="ru-RU" dirty="0"/>
              <a:t>Категория</a:t>
            </a:r>
          </a:p>
        </p:txBody>
      </p:sp>
      <p:sp>
        <p:nvSpPr>
          <p:cNvPr id="3" name="Содержимое 2"/>
          <p:cNvSpPr>
            <a:spLocks noGrp="1"/>
          </p:cNvSpPr>
          <p:nvPr>
            <p:ph idx="1" hasCustomPrompt="1"/>
          </p:nvPr>
        </p:nvSpPr>
        <p:spPr>
          <a:xfrm>
            <a:off x="457200" y="1600200"/>
            <a:ext cx="8229600" cy="4493095"/>
          </a:xfrm>
        </p:spPr>
        <p:txBody>
          <a:bodyPr/>
          <a:lstStyle>
            <a:lvl1pPr>
              <a:defRPr sz="4000" baseline="0">
                <a:solidFill>
                  <a:schemeClr val="bg1"/>
                </a:solidFill>
              </a:defRPr>
            </a:lvl1pPr>
            <a:lvl2pPr marL="457200" indent="0">
              <a:buNone/>
              <a:defRPr/>
            </a:lvl2pPr>
            <a:lvl5pPr marL="1828800" indent="0">
              <a:buNone/>
              <a:defRPr/>
            </a:lvl5pPr>
          </a:lstStyle>
          <a:p>
            <a:pPr lvl="0"/>
            <a:r>
              <a:rPr lang="ru-RU" dirty="0"/>
              <a:t>Ваш вопрос</a:t>
            </a:r>
          </a:p>
        </p:txBody>
      </p:sp>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t>10.02.2025</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t>‹#›</a:t>
            </a:fld>
            <a:endParaRPr lang="ru-RU"/>
          </a:p>
        </p:txBody>
      </p:sp>
      <p:sp>
        <p:nvSpPr>
          <p:cNvPr id="11" name="TextBox 10">
            <a:hlinkClick r:id="" action="ppaction://hlinkshowjump?jump=nextslide">
              <a:snd r:embed="rId2" name="восходящий ряд.wav"/>
            </a:hlinkClick>
          </p:cNvPr>
          <p:cNvSpPr txBox="1"/>
          <p:nvPr userDrawn="1"/>
        </p:nvSpPr>
        <p:spPr>
          <a:xfrm>
            <a:off x="3923928" y="6093296"/>
            <a:ext cx="1298561" cy="646331"/>
          </a:xfrm>
          <a:prstGeom prst="rect">
            <a:avLst/>
          </a:prstGeom>
          <a:solidFill>
            <a:srgbClr val="070A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ru-RU" sz="3600" dirty="0">
                <a:solidFill>
                  <a:schemeClr val="bg1"/>
                </a:solidFill>
                <a:effectLst>
                  <a:outerShdw blurRad="38100" dist="38100" dir="2700000" algn="tl">
                    <a:srgbClr val="000000">
                      <a:alpha val="43137"/>
                    </a:srgbClr>
                  </a:outerShdw>
                </a:effectLst>
              </a:rPr>
              <a:t>Ответ</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t>10.02.2025</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t>‹#›</a:t>
            </a:fld>
            <a:endParaRPr lang="ru-RU"/>
          </a:p>
        </p:txBody>
      </p:sp>
      <p:sp>
        <p:nvSpPr>
          <p:cNvPr id="11" name="TextBox 10">
            <a:hlinkClick r:id="" action="ppaction://hlinkshowjump?jump=nextslide">
              <a:snd r:embed="rId3" name="восходящий ряд.wav"/>
            </a:hlinkClick>
          </p:cNvPr>
          <p:cNvSpPr txBox="1"/>
          <p:nvPr userDrawn="1"/>
        </p:nvSpPr>
        <p:spPr>
          <a:xfrm>
            <a:off x="3779912" y="6093296"/>
            <a:ext cx="1601721" cy="646331"/>
          </a:xfrm>
          <a:prstGeom prst="rect">
            <a:avLst/>
          </a:prstGeom>
          <a:solidFill>
            <a:srgbClr val="070A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ru-RU" sz="3600" dirty="0">
                <a:solidFill>
                  <a:schemeClr val="bg1"/>
                </a:solidFill>
                <a:effectLst>
                  <a:outerShdw blurRad="38100" dist="38100" dir="2700000" algn="tl">
                    <a:srgbClr val="000000">
                      <a:alpha val="43137"/>
                    </a:srgbClr>
                  </a:outerShdw>
                </a:effectLst>
              </a:rPr>
              <a:t>Вопрос</a:t>
            </a:r>
          </a:p>
        </p:txBody>
      </p:sp>
      <p:pic>
        <p:nvPicPr>
          <p:cNvPr id="8" name="Picture 2" descr="https://festival.1september.ru/articles/604377/presentation/14.jpg"/>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ackgroundRemoval t="20694" b="79306" l="22604" r="81979"/>
                    </a14:imgEffect>
                  </a14:imgLayer>
                </a14:imgProps>
              </a:ext>
              <a:ext uri="{28A0092B-C50C-407E-A947-70E740481C1C}">
                <a14:useLocalDpi xmlns:a14="http://schemas.microsoft.com/office/drawing/2010/main" val="0"/>
              </a:ext>
            </a:extLst>
          </a:blip>
          <a:srcRect l="22270" t="20969" r="17247" b="21612"/>
          <a:stretch>
            <a:fillRect/>
          </a:stretch>
        </p:blipFill>
        <p:spPr bwMode="auto">
          <a:xfrm>
            <a:off x="1849666" y="2060848"/>
            <a:ext cx="5530646" cy="39378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411496" y="332656"/>
            <a:ext cx="3800464" cy="923330"/>
          </a:xfrm>
          <a:prstGeom prst="rect">
            <a:avLst/>
          </a:prstGeom>
          <a:noFill/>
        </p:spPr>
        <p:txBody>
          <a:bodyPr wrap="none" rtlCol="0">
            <a:spAutoFit/>
          </a:bodyPr>
          <a:lstStyle/>
          <a:p>
            <a:r>
              <a:rPr lang="ru-RU" sz="5400" kern="1200" dirty="0">
                <a:solidFill>
                  <a:schemeClr val="bg1"/>
                </a:solidFill>
                <a:latin typeface="+mj-lt"/>
                <a:ea typeface="+mj-ea"/>
                <a:cs typeface="+mj-cs"/>
              </a:rPr>
              <a:t>Кот в мешке</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1" name="Svoya_igra_-_Kot_v_Meshke.wav"/>
          </p:stSnd>
        </p:sndAc>
      </p:transition>
    </mc:Choice>
    <mc:Fallback xmlns="">
      <p:transition spd="slow">
        <p:sndAc>
          <p:stSnd>
            <p:snd r:embed="rId6" name="Svoya_igra_-_Kot_v_Meshk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75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457200" y="274638"/>
            <a:ext cx="7211144" cy="1143000"/>
          </a:xfrm>
        </p:spPr>
        <p:txBody>
          <a:bodyPr/>
          <a:lstStyle>
            <a:lvl1pPr algn="l">
              <a:defRPr>
                <a:solidFill>
                  <a:schemeClr val="bg1"/>
                </a:solidFill>
              </a:defRPr>
            </a:lvl1pPr>
          </a:lstStyle>
          <a:p>
            <a:r>
              <a:rPr lang="ru-RU" dirty="0"/>
              <a:t>Категория</a:t>
            </a:r>
          </a:p>
        </p:txBody>
      </p:sp>
      <p:sp>
        <p:nvSpPr>
          <p:cNvPr id="3" name="Содержимое 2"/>
          <p:cNvSpPr>
            <a:spLocks noGrp="1"/>
          </p:cNvSpPr>
          <p:nvPr>
            <p:ph idx="1" hasCustomPrompt="1"/>
          </p:nvPr>
        </p:nvSpPr>
        <p:spPr>
          <a:xfrm>
            <a:off x="457200" y="1600200"/>
            <a:ext cx="8229600" cy="4493095"/>
          </a:xfrm>
        </p:spPr>
        <p:txBody>
          <a:bodyPr/>
          <a:lstStyle>
            <a:lvl1pPr>
              <a:defRPr sz="4000" baseline="0">
                <a:solidFill>
                  <a:schemeClr val="bg1"/>
                </a:solidFill>
              </a:defRPr>
            </a:lvl1pPr>
            <a:lvl2pPr marL="457200" indent="0">
              <a:buNone/>
              <a:defRPr/>
            </a:lvl2pPr>
            <a:lvl5pPr marL="1828800" indent="0">
              <a:buNone/>
              <a:defRPr/>
            </a:lvl5pPr>
          </a:lstStyle>
          <a:p>
            <a:pPr lvl="0"/>
            <a:r>
              <a:rPr lang="ru-RU" dirty="0"/>
              <a:t>Ваш ответ</a:t>
            </a:r>
          </a:p>
        </p:txBody>
      </p:sp>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t>10.02.2025</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t>‹#›</a:t>
            </a:fld>
            <a:endParaRPr lang="ru-RU"/>
          </a:p>
        </p:txBody>
      </p:sp>
      <p:pic>
        <p:nvPicPr>
          <p:cNvPr id="8" name="Picture 4">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884368" y="5930946"/>
            <a:ext cx="1080121" cy="810090"/>
          </a:xfrm>
          <a:prstGeom prst="rect">
            <a:avLst/>
          </a:prstGeom>
          <a:no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pic>
        <p:nvPicPr>
          <p:cNvPr id="17"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84949" y="92017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4158" y="84816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3307" y="13866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09693" y="156824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45731" y="40204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55712" y="47056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17613" y="11663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7853" y="40466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4197" y="24039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92" y="88257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82318" y="854272"/>
            <a:ext cx="460348" cy="46035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hasCustomPrompt="1"/>
          </p:nvPr>
        </p:nvSpPr>
        <p:spPr/>
        <p:txBody>
          <a:bodyPr/>
          <a:lstStyle>
            <a:lvl1pPr>
              <a:defRPr>
                <a:solidFill>
                  <a:schemeClr val="bg1"/>
                </a:solidFill>
              </a:defRPr>
            </a:lvl1pPr>
          </a:lstStyle>
          <a:p>
            <a:r>
              <a:rPr lang="ru-RU" dirty="0"/>
              <a:t>Тема </a:t>
            </a:r>
          </a:p>
        </p:txBody>
      </p:sp>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t>10.02.2025</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t>‹#›</a:t>
            </a:fld>
            <a:endParaRPr lang="ru-RU"/>
          </a:p>
        </p:txBody>
      </p:sp>
      <p:sp>
        <p:nvSpPr>
          <p:cNvPr id="22" name="Рисунок 21"/>
          <p:cNvSpPr>
            <a:spLocks noGrp="1"/>
          </p:cNvSpPr>
          <p:nvPr>
            <p:ph type="pic" sz="quarter" idx="13"/>
          </p:nvPr>
        </p:nvSpPr>
        <p:spPr>
          <a:xfrm>
            <a:off x="514826" y="1616804"/>
            <a:ext cx="8094868" cy="4404483"/>
          </a:xfrm>
        </p:spPr>
        <p:txBody>
          <a:bodyPr/>
          <a:lstStyle>
            <a:lvl1pPr>
              <a:defRPr>
                <a:solidFill>
                  <a:schemeClr val="bg1"/>
                </a:solidFill>
              </a:defRPr>
            </a:lvl1pPr>
          </a:lstStyle>
          <a:p>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pic>
        <p:nvPicPr>
          <p:cNvPr id="17" name="Picture 2" descr="http://img-fotki.yandex.ru/get/6207/94689460.147/0_73c4b_aa133b18_S.jpg"/>
          <p:cNvPicPr>
            <a:picLocks noChangeAspect="1" noChangeArrowheads="1" noCrop="1"/>
          </p:cNvPicPr>
          <p:nvPr userDrawn="1"/>
        </p:nvPicPr>
        <p:blipFill>
          <a:blip r:embed="rId2"/>
          <a:srcRect/>
          <a:stretch>
            <a:fillRect/>
          </a:stretch>
        </p:blipFill>
        <p:spPr bwMode="auto">
          <a:xfrm>
            <a:off x="6484949" y="92017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g-fotki.yandex.ru/get/6207/94689460.147/0_73c4b_aa133b18_S.jpg"/>
          <p:cNvPicPr>
            <a:picLocks noChangeAspect="1" noChangeArrowheads="1" noCrop="1"/>
          </p:cNvPicPr>
          <p:nvPr userDrawn="1"/>
        </p:nvPicPr>
        <p:blipFill>
          <a:blip r:embed="rId2"/>
          <a:srcRect/>
          <a:stretch>
            <a:fillRect/>
          </a:stretch>
        </p:blipFill>
        <p:spPr bwMode="auto">
          <a:xfrm>
            <a:off x="7614158" y="84816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mg-fotki.yandex.ru/get/6207/94689460.147/0_73c4b_aa133b18_S.jpg"/>
          <p:cNvPicPr>
            <a:picLocks noChangeAspect="1" noChangeArrowheads="1" noCrop="1"/>
          </p:cNvPicPr>
          <p:nvPr userDrawn="1"/>
        </p:nvPicPr>
        <p:blipFill>
          <a:blip r:embed="rId2"/>
          <a:srcRect/>
          <a:stretch>
            <a:fillRect/>
          </a:stretch>
        </p:blipFill>
        <p:spPr bwMode="auto">
          <a:xfrm>
            <a:off x="963307" y="13866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img-fotki.yandex.ru/get/6207/94689460.147/0_73c4b_aa133b18_S.jpg"/>
          <p:cNvPicPr>
            <a:picLocks noChangeAspect="1" noChangeArrowheads="1" noCrop="1"/>
          </p:cNvPicPr>
          <p:nvPr userDrawn="1"/>
        </p:nvPicPr>
        <p:blipFill>
          <a:blip r:embed="rId2"/>
          <a:srcRect/>
          <a:stretch>
            <a:fillRect/>
          </a:stretch>
        </p:blipFill>
        <p:spPr bwMode="auto">
          <a:xfrm>
            <a:off x="8609693" y="156824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mg-fotki.yandex.ru/get/6207/94689460.147/0_73c4b_aa133b18_S.jpg"/>
          <p:cNvPicPr>
            <a:picLocks noChangeAspect="1" noChangeArrowheads="1" noCrop="1"/>
          </p:cNvPicPr>
          <p:nvPr userDrawn="1"/>
        </p:nvPicPr>
        <p:blipFill>
          <a:blip r:embed="rId2"/>
          <a:srcRect/>
          <a:stretch>
            <a:fillRect/>
          </a:stretch>
        </p:blipFill>
        <p:spPr bwMode="auto">
          <a:xfrm>
            <a:off x="1645731" y="40204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img-fotki.yandex.ru/get/6207/94689460.147/0_73c4b_aa133b18_S.jpg"/>
          <p:cNvPicPr>
            <a:picLocks noChangeAspect="1" noChangeArrowheads="1" noCrop="1"/>
          </p:cNvPicPr>
          <p:nvPr userDrawn="1"/>
        </p:nvPicPr>
        <p:blipFill>
          <a:blip r:embed="rId2"/>
          <a:srcRect/>
          <a:stretch>
            <a:fillRect/>
          </a:stretch>
        </p:blipFill>
        <p:spPr bwMode="auto">
          <a:xfrm>
            <a:off x="2855712" y="47056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mg-fotki.yandex.ru/get/6207/94689460.147/0_73c4b_aa133b18_S.jpg"/>
          <p:cNvPicPr>
            <a:picLocks noChangeAspect="1" noChangeArrowheads="1" noCrop="1"/>
          </p:cNvPicPr>
          <p:nvPr userDrawn="1"/>
        </p:nvPicPr>
        <p:blipFill>
          <a:blip r:embed="rId2"/>
          <a:srcRect/>
          <a:stretch>
            <a:fillRect/>
          </a:stretch>
        </p:blipFill>
        <p:spPr bwMode="auto">
          <a:xfrm>
            <a:off x="3317613" y="11663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mg-fotki.yandex.ru/get/6207/94689460.147/0_73c4b_aa133b18_S.jpg"/>
          <p:cNvPicPr>
            <a:picLocks noChangeAspect="1" noChangeArrowheads="1" noCrop="1"/>
          </p:cNvPicPr>
          <p:nvPr userDrawn="1"/>
        </p:nvPicPr>
        <p:blipFill>
          <a:blip r:embed="rId2"/>
          <a:srcRect/>
          <a:stretch>
            <a:fillRect/>
          </a:stretch>
        </p:blipFill>
        <p:spPr bwMode="auto">
          <a:xfrm>
            <a:off x="5477853" y="40466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img-fotki.yandex.ru/get/6207/94689460.147/0_73c4b_aa133b18_S.jpg"/>
          <p:cNvPicPr>
            <a:picLocks noChangeAspect="1" noChangeArrowheads="1" noCrop="1"/>
          </p:cNvPicPr>
          <p:nvPr userDrawn="1"/>
        </p:nvPicPr>
        <p:blipFill>
          <a:blip r:embed="rId2"/>
          <a:srcRect/>
          <a:stretch>
            <a:fillRect/>
          </a:stretch>
        </p:blipFill>
        <p:spPr bwMode="auto">
          <a:xfrm>
            <a:off x="8574197" y="24039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img-fotki.yandex.ru/get/6207/94689460.147/0_73c4b_aa133b18_S.jpg"/>
          <p:cNvPicPr>
            <a:picLocks noChangeAspect="1" noChangeArrowheads="1" noCrop="1"/>
          </p:cNvPicPr>
          <p:nvPr userDrawn="1"/>
        </p:nvPicPr>
        <p:blipFill>
          <a:blip r:embed="rId2"/>
          <a:srcRect/>
          <a:stretch>
            <a:fillRect/>
          </a:stretch>
        </p:blipFill>
        <p:spPr bwMode="auto">
          <a:xfrm>
            <a:off x="70992" y="88257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img-fotki.yandex.ru/get/6207/94689460.147/0_73c4b_aa133b18_S.jpg"/>
          <p:cNvPicPr>
            <a:picLocks noChangeAspect="1" noChangeArrowheads="1" noCrop="1"/>
          </p:cNvPicPr>
          <p:nvPr userDrawn="1"/>
        </p:nvPicPr>
        <p:blipFill>
          <a:blip r:embed="rId2"/>
          <a:srcRect/>
          <a:stretch>
            <a:fillRect/>
          </a:stretch>
        </p:blipFill>
        <p:spPr bwMode="auto">
          <a:xfrm>
            <a:off x="4482318" y="854272"/>
            <a:ext cx="460348" cy="46035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hasCustomPrompt="1"/>
          </p:nvPr>
        </p:nvSpPr>
        <p:spPr/>
        <p:txBody>
          <a:bodyPr/>
          <a:lstStyle>
            <a:lvl1pPr algn="ctr">
              <a:defRPr>
                <a:solidFill>
                  <a:schemeClr val="bg1"/>
                </a:solidFill>
              </a:defRPr>
            </a:lvl1pPr>
          </a:lstStyle>
          <a:p>
            <a:r>
              <a:rPr lang="ru-RU" dirty="0"/>
              <a:t>Категория</a:t>
            </a:r>
          </a:p>
        </p:txBody>
      </p:sp>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t>10.02.2025</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10.02.2025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10.02.2025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10.02.2025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1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5.xml"/><Relationship Id="rId18" Type="http://schemas.openxmlformats.org/officeDocument/2006/relationships/slide" Target="slide36.xml"/><Relationship Id="rId26" Type="http://schemas.openxmlformats.org/officeDocument/2006/relationships/slide" Target="slide54.xml"/><Relationship Id="rId3" Type="http://schemas.openxmlformats.org/officeDocument/2006/relationships/slide" Target="slide3.xml"/><Relationship Id="rId21" Type="http://schemas.openxmlformats.org/officeDocument/2006/relationships/slide" Target="slide43.xml"/><Relationship Id="rId7" Type="http://schemas.openxmlformats.org/officeDocument/2006/relationships/slide" Target="slide12.xml"/><Relationship Id="rId12" Type="http://schemas.openxmlformats.org/officeDocument/2006/relationships/slide" Target="slide23.xml"/><Relationship Id="rId17" Type="http://schemas.openxmlformats.org/officeDocument/2006/relationships/slide" Target="slide33.xml"/><Relationship Id="rId25" Type="http://schemas.openxmlformats.org/officeDocument/2006/relationships/slide" Target="slide52.xml"/><Relationship Id="rId2" Type="http://schemas.openxmlformats.org/officeDocument/2006/relationships/notesSlide" Target="../notesSlides/notesSlide2.xml"/><Relationship Id="rId16" Type="http://schemas.openxmlformats.org/officeDocument/2006/relationships/slide" Target="slide31.xml"/><Relationship Id="rId20" Type="http://schemas.openxmlformats.org/officeDocument/2006/relationships/slide" Target="slide41.xml"/><Relationship Id="rId1" Type="http://schemas.openxmlformats.org/officeDocument/2006/relationships/slideLayout" Target="../slideLayouts/slideLayout6.xml"/><Relationship Id="rId6" Type="http://schemas.openxmlformats.org/officeDocument/2006/relationships/slide" Target="slide9.xml"/><Relationship Id="rId11" Type="http://schemas.openxmlformats.org/officeDocument/2006/relationships/slide" Target="slide21.xml"/><Relationship Id="rId24" Type="http://schemas.openxmlformats.org/officeDocument/2006/relationships/slide" Target="slide49.xml"/><Relationship Id="rId5" Type="http://schemas.openxmlformats.org/officeDocument/2006/relationships/slide" Target="slide7.xml"/><Relationship Id="rId15" Type="http://schemas.openxmlformats.org/officeDocument/2006/relationships/slide" Target="slide29.xml"/><Relationship Id="rId23" Type="http://schemas.openxmlformats.org/officeDocument/2006/relationships/slide" Target="slide47.xml"/><Relationship Id="rId28" Type="http://schemas.openxmlformats.org/officeDocument/2006/relationships/image" Target="../media/image6.png"/><Relationship Id="rId10" Type="http://schemas.openxmlformats.org/officeDocument/2006/relationships/slide" Target="slide18.xml"/><Relationship Id="rId19" Type="http://schemas.openxmlformats.org/officeDocument/2006/relationships/slide" Target="slide39.xml"/><Relationship Id="rId4" Type="http://schemas.openxmlformats.org/officeDocument/2006/relationships/slide" Target="slide5.xml"/><Relationship Id="rId9" Type="http://schemas.openxmlformats.org/officeDocument/2006/relationships/slide" Target="slide16.xml"/><Relationship Id="rId14" Type="http://schemas.openxmlformats.org/officeDocument/2006/relationships/slide" Target="slide27.xml"/><Relationship Id="rId22" Type="http://schemas.openxmlformats.org/officeDocument/2006/relationships/slide" Target="slide45.xml"/><Relationship Id="rId27" Type="http://schemas.openxmlformats.org/officeDocument/2006/relationships/slide" Target="slide56.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2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2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audio" Target="../media/audio4.wav"/><Relationship Id="rId4" Type="http://schemas.openxmlformats.org/officeDocument/2006/relationships/image" Target="../media/image25.jpeg"/></Relationships>
</file>

<file path=ppt/slides/_rels/slide4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27.jpeg"/></Relationships>
</file>

<file path=ppt/slides/_rels/slide5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 Target="slide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29.jpeg"/></Relationships>
</file>

<file path=ppt/slides/_rels/slide5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 Target="slide3.xml"/><Relationship Id="rId1" Type="http://schemas.openxmlformats.org/officeDocument/2006/relationships/slideLayout" Target="../slideLayouts/slideLayout4.xml"/><Relationship Id="rId4" Type="http://schemas.openxmlformats.org/officeDocument/2006/relationships/image" Target="../media/image31.GIF"/></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32.jpeg"/></Relationships>
</file>

<file path=ppt/slides/_rels/slide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33.GIF"/></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34.jpe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animated.name/uploads/posts/2016-08/1471200642_596.gif"/>
          <p:cNvPicPr>
            <a:picLocks noChangeAspect="1" noChangeArrowheads="1" noCrop="1"/>
          </p:cNvPicPr>
          <p:nvPr/>
        </p:nvPicPr>
        <p:blipFill>
          <a:blip r:embed="rId4"/>
          <a:srcRect/>
          <a:stretch>
            <a:fillRect/>
          </a:stretch>
        </p:blipFill>
        <p:spPr bwMode="auto">
          <a:xfrm>
            <a:off x="712" y="3573016"/>
            <a:ext cx="4211247" cy="34563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3" name="Svoya_igra_-_Zastavka_2013.wav"/>
          </p:stSnd>
        </p:sndAc>
      </p:transition>
    </mc:Choice>
    <mc:Fallback xmlns="">
      <p:transition spd="slow">
        <p:sndAc>
          <p:stSnd>
            <p:snd r:embed="rId5" name="Svoya_igra_-_Zastavka_2013.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7" name="Объект 4"/>
          <p:cNvSpPr>
            <a:spLocks noGrp="1"/>
          </p:cNvSpPr>
          <p:nvPr>
            <p:ph idx="1"/>
          </p:nvPr>
        </p:nvSpPr>
        <p:spPr>
          <a:xfrm>
            <a:off x="457200" y="1417638"/>
            <a:ext cx="8229600" cy="4675657"/>
          </a:xfrm>
        </p:spPr>
        <p:txBody>
          <a:bodyPr>
            <a:normAutofit fontScale="70000"/>
          </a:bodyPr>
          <a:lstStyle/>
          <a:p>
            <a:pPr marL="0" lvl="0" indent="0" algn="ctr">
              <a:buNone/>
            </a:pPr>
            <a:r>
              <a:rPr lang="en-US" sz="4700" b="1" dirty="0">
                <a:latin typeface="Georgia" panose="02040502050405020303" pitchFamily="18" charset="0"/>
                <a:sym typeface="+mn-ea"/>
              </a:rPr>
              <a:t>Choose the correct form of adjective</a:t>
            </a:r>
            <a:endParaRPr lang="en-US" sz="4700" b="1" dirty="0">
              <a:latin typeface="Georgia" panose="02040502050405020303" pitchFamily="18" charset="0"/>
            </a:endParaRPr>
          </a:p>
          <a:p>
            <a:pPr marL="0" lvl="0" indent="0">
              <a:buNone/>
            </a:pPr>
            <a:endParaRPr lang="en-US" sz="4700" dirty="0">
              <a:latin typeface="Georgia" panose="02040502050405020303" pitchFamily="18" charset="0"/>
            </a:endParaRPr>
          </a:p>
          <a:p>
            <a:pPr marL="0" indent="0">
              <a:buNone/>
            </a:pPr>
            <a:r>
              <a:rPr lang="en-US" sz="4700" dirty="0">
                <a:solidFill>
                  <a:schemeClr val="bg1"/>
                </a:solidFill>
                <a:latin typeface="Georgia" panose="02040502050405020303" pitchFamily="18" charset="0"/>
                <a:sym typeface="+mn-ea"/>
              </a:rPr>
              <a:t>Jane is (smart) ...  than other pupils in her class.</a:t>
            </a:r>
            <a:endParaRPr lang="en-US" sz="4700" dirty="0">
              <a:solidFill>
                <a:schemeClr val="bg1"/>
              </a:solidFill>
              <a:latin typeface="Georgia" panose="02040502050405020303" pitchFamily="18" charset="0"/>
            </a:endParaRPr>
          </a:p>
          <a:p>
            <a:pPr marL="914400" indent="-914400">
              <a:buFont typeface="Arial" panose="020B0604020202020204" pitchFamily="34" charset="0"/>
              <a:buAutoNum type="alphaLcParenR"/>
            </a:pPr>
            <a:r>
              <a:rPr lang="en-US" sz="4700" dirty="0">
                <a:latin typeface="Georgia" panose="02040502050405020303" pitchFamily="18" charset="0"/>
                <a:sym typeface="+mn-ea"/>
              </a:rPr>
              <a:t>smarter</a:t>
            </a:r>
            <a:endParaRPr lang="en-US" sz="4700" dirty="0">
              <a:latin typeface="Georgia" panose="02040502050405020303" pitchFamily="18" charset="0"/>
            </a:endParaRPr>
          </a:p>
          <a:p>
            <a:pPr marL="914400" indent="-914400">
              <a:buAutoNum type="alphaLcParenR"/>
            </a:pPr>
            <a:r>
              <a:rPr lang="en-US" sz="4700" dirty="0">
                <a:latin typeface="Georgia" panose="02040502050405020303" pitchFamily="18" charset="0"/>
                <a:sym typeface="+mn-ea"/>
              </a:rPr>
              <a:t>smartest</a:t>
            </a:r>
            <a:endParaRPr lang="en-US" sz="4700" dirty="0">
              <a:latin typeface="Georgia" panose="02040502050405020303" pitchFamily="18" charset="0"/>
            </a:endParaRPr>
          </a:p>
          <a:p>
            <a:pPr marL="914400" indent="-914400">
              <a:buAutoNum type="alphaLcParenR"/>
            </a:pPr>
            <a:r>
              <a:rPr lang="en-US" sz="4700" dirty="0">
                <a:latin typeface="Georgia" panose="02040502050405020303" pitchFamily="18" charset="0"/>
                <a:sym typeface="+mn-ea"/>
              </a:rPr>
              <a:t>the smartest</a:t>
            </a:r>
            <a:endParaRPr lang="ru-RU" dirty="0"/>
          </a:p>
        </p:txBody>
      </p:sp>
      <p:sp>
        <p:nvSpPr>
          <p:cNvPr id="8" name="Заголовок 1"/>
          <p:cNvSpPr>
            <a:spLocks noGrp="1"/>
          </p:cNvSpPr>
          <p:nvPr>
            <p:ph type="title"/>
          </p:nvPr>
        </p:nvSpPr>
        <p:spPr>
          <a:xfrm>
            <a:off x="457200" y="274638"/>
            <a:ext cx="7211144" cy="1143000"/>
          </a:xfrm>
        </p:spPr>
        <p:txBody>
          <a:bodyPr>
            <a:normAutofit/>
          </a:bodyPr>
          <a:lstStyle/>
          <a:p>
            <a:r>
              <a:rPr lang="en-US" sz="4445" b="1" dirty="0"/>
              <a:t>Grammar</a:t>
            </a:r>
            <a:endParaRPr lang="ru-RU" sz="4445" b="1" dirty="0"/>
          </a:p>
        </p:txBody>
      </p:sp>
      <p:pic>
        <p:nvPicPr>
          <p:cNvPr id="3" name="Рисунок 2"/>
          <p:cNvPicPr>
            <a:picLocks noChangeAspect="1"/>
          </p:cNvPicPr>
          <p:nvPr/>
        </p:nvPicPr>
        <p:blipFill>
          <a:blip r:embed="rId4"/>
          <a:stretch>
            <a:fillRect/>
          </a:stretch>
        </p:blipFill>
        <p:spPr>
          <a:xfrm>
            <a:off x="5940425" y="4002405"/>
            <a:ext cx="2207895" cy="2275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45" b="1" dirty="0"/>
              <a:t>Grammar</a:t>
            </a:r>
            <a:endParaRPr lang="ru-RU" sz="4445" b="1" dirty="0"/>
          </a:p>
        </p:txBody>
      </p:sp>
      <p:sp>
        <p:nvSpPr>
          <p:cNvPr id="5" name="Прямоугольник 4">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6" name="Объект 2"/>
          <p:cNvSpPr>
            <a:spLocks noGrp="1"/>
          </p:cNvSpPr>
          <p:nvPr>
            <p:ph idx="1"/>
          </p:nvPr>
        </p:nvSpPr>
        <p:spPr>
          <a:xfrm>
            <a:off x="440055" y="1529715"/>
            <a:ext cx="8229600" cy="4419600"/>
          </a:xfrm>
        </p:spPr>
        <p:txBody>
          <a:bodyPr>
            <a:normAutofit/>
          </a:bodyPr>
          <a:lstStyle/>
          <a:p>
            <a:pPr marL="114300" indent="0" algn="ctr">
              <a:lnSpc>
                <a:spcPct val="115000"/>
              </a:lnSpc>
              <a:buNone/>
            </a:pPr>
            <a:r>
              <a:rPr lang="en-US" sz="4800" b="1" dirty="0">
                <a:solidFill>
                  <a:srgbClr val="FF0000"/>
                </a:solidFill>
                <a:effectLst/>
                <a:latin typeface="Georgia" panose="02040502050405020303" pitchFamily="18" charset="0"/>
                <a:ea typeface="Arial" panose="020B0604020202020204" pitchFamily="34" charset="0"/>
              </a:rPr>
              <a:t> </a:t>
            </a:r>
            <a:r>
              <a:rPr lang="en-US" sz="4800" dirty="0">
                <a:latin typeface="Georgia" panose="02040502050405020303" pitchFamily="18" charset="0"/>
                <a:sym typeface="+mn-ea"/>
              </a:rPr>
              <a:t>Jane is </a:t>
            </a:r>
            <a:r>
              <a:rPr lang="en-US" sz="4800" b="1" dirty="0">
                <a:solidFill>
                  <a:srgbClr val="FF0000"/>
                </a:solidFill>
                <a:latin typeface="Georgia" panose="02040502050405020303" pitchFamily="18" charset="0"/>
                <a:sym typeface="+mn-ea"/>
              </a:rPr>
              <a:t> smarter</a:t>
            </a:r>
            <a:r>
              <a:rPr lang="en-US" sz="4800" dirty="0">
                <a:latin typeface="Georgia" panose="02040502050405020303" pitchFamily="18" charset="0"/>
                <a:sym typeface="+mn-ea"/>
              </a:rPr>
              <a:t> than other</a:t>
            </a:r>
            <a:r>
              <a:rPr lang="en-US" sz="4800" b="1" dirty="0">
                <a:solidFill>
                  <a:srgbClr val="FF0000"/>
                </a:solidFill>
                <a:latin typeface="Georgia" panose="02040502050405020303" pitchFamily="18" charset="0"/>
                <a:sym typeface="+mn-ea"/>
              </a:rPr>
              <a:t> </a:t>
            </a:r>
            <a:r>
              <a:rPr lang="en-US" sz="4800" dirty="0">
                <a:latin typeface="Georgia" panose="02040502050405020303" pitchFamily="18" charset="0"/>
                <a:sym typeface="+mn-ea"/>
              </a:rPr>
              <a:t>pupils in her class.</a:t>
            </a:r>
            <a:endParaRPr lang="ru-RU" sz="4800" b="1" dirty="0">
              <a:effectLst/>
              <a:latin typeface="Georgia" panose="02040502050405020303" pitchFamily="18" charset="0"/>
              <a:ea typeface="Arial" panose="020B0604020202020204" pitchFamily="34" charset="0"/>
            </a:endParaRPr>
          </a:p>
          <a:p>
            <a:pPr marL="114300" indent="0" algn="just">
              <a:lnSpc>
                <a:spcPct val="115000"/>
              </a:lnSpc>
              <a:buNone/>
            </a:pPr>
            <a:endParaRPr lang="ru-RU" sz="1800" dirty="0">
              <a:effectLst/>
              <a:latin typeface="Arial" panose="020B0604020202020204" pitchFamily="34" charset="0"/>
              <a:ea typeface="Arial" panose="020B0604020202020204" pitchFamily="34" charset="0"/>
            </a:endParaRPr>
          </a:p>
        </p:txBody>
      </p:sp>
      <p:pic>
        <p:nvPicPr>
          <p:cNvPr id="7" name="Рисунок 6"/>
          <p:cNvPicPr>
            <a:picLocks noChangeAspect="1"/>
          </p:cNvPicPr>
          <p:nvPr/>
        </p:nvPicPr>
        <p:blipFill>
          <a:blip r:embed="rId4"/>
          <a:stretch>
            <a:fillRect/>
          </a:stretch>
        </p:blipFill>
        <p:spPr>
          <a:xfrm>
            <a:off x="2987824" y="3501008"/>
            <a:ext cx="3233936" cy="32339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5" name="восходящий ряд.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45" b="1" dirty="0"/>
              <a:t>Grammar</a:t>
            </a:r>
            <a:endParaRPr lang="ru-RU" sz="4445" b="1" dirty="0"/>
          </a:p>
        </p:txBody>
      </p:sp>
      <p:sp>
        <p:nvSpPr>
          <p:cNvPr id="3" name="Объект 2"/>
          <p:cNvSpPr>
            <a:spLocks noGrp="1"/>
          </p:cNvSpPr>
          <p:nvPr>
            <p:ph idx="1"/>
          </p:nvPr>
        </p:nvSpPr>
        <p:spPr>
          <a:xfrm>
            <a:off x="457200" y="1417638"/>
            <a:ext cx="8229600" cy="4675657"/>
          </a:xfrm>
        </p:spPr>
        <p:txBody>
          <a:bodyPr/>
          <a:lstStyle/>
          <a:p>
            <a:pPr marL="0" indent="0" algn="ctr">
              <a:buNone/>
            </a:pPr>
            <a:r>
              <a:rPr lang="en-US" sz="3100" b="1" dirty="0">
                <a:latin typeface="Georgia" panose="02040502050405020303" pitchFamily="18" charset="0"/>
              </a:rPr>
              <a:t>Choose the correct answer</a:t>
            </a:r>
            <a:endParaRPr lang="ru-RU" sz="3100" b="1" dirty="0">
              <a:latin typeface="Georgia" panose="02040502050405020303" pitchFamily="18" charset="0"/>
            </a:endParaRPr>
          </a:p>
          <a:p>
            <a:pPr marL="0" indent="0" algn="ctr">
              <a:buNone/>
            </a:pP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6" name="Прямоугольник 5"/>
          <p:cNvSpPr/>
          <p:nvPr/>
        </p:nvSpPr>
        <p:spPr>
          <a:xfrm>
            <a:off x="130175" y="1934845"/>
            <a:ext cx="8902700" cy="4047490"/>
          </a:xfrm>
          <a:prstGeom prst="rect">
            <a:avLst/>
          </a:prstGeom>
        </p:spPr>
        <p:txBody>
          <a:bodyPr wrap="square">
            <a:noAutofit/>
          </a:bodyPr>
          <a:lstStyle/>
          <a:p>
            <a:pPr lvl="0" indent="0" algn="just">
              <a:lnSpc>
                <a:spcPct val="115000"/>
              </a:lnSpc>
              <a:buFont typeface="+mj-lt"/>
              <a:buNone/>
            </a:pPr>
            <a:r>
              <a:rPr lang="en-US" altLang="ru-RU" sz="3200" u="none" strike="noStrike" dirty="0">
                <a:solidFill>
                  <a:schemeClr val="bg1"/>
                </a:solidFill>
                <a:effectLst/>
                <a:latin typeface="Georgia" panose="02040502050405020303" pitchFamily="18" charset="0"/>
                <a:ea typeface="Arial" panose="020B0604020202020204" pitchFamily="34" charset="0"/>
              </a:rPr>
              <a:t>1) Let’s go to the cinema together. - I’m sorry, </a:t>
            </a:r>
          </a:p>
          <a:p>
            <a:pPr lvl="0" indent="0" algn="just">
              <a:lnSpc>
                <a:spcPct val="115000"/>
              </a:lnSpc>
              <a:buFont typeface="+mj-lt"/>
              <a:buNone/>
            </a:pPr>
            <a:r>
              <a:rPr lang="en-US" altLang="ru-RU" sz="3200" u="none" strike="noStrike" dirty="0">
                <a:solidFill>
                  <a:schemeClr val="bg1"/>
                </a:solidFill>
                <a:effectLst/>
                <a:latin typeface="Georgia" panose="02040502050405020303" pitchFamily="18" charset="0"/>
                <a:ea typeface="Arial" panose="020B0604020202020204" pitchFamily="34" charset="0"/>
              </a:rPr>
              <a:t>I  ...</a:t>
            </a:r>
          </a:p>
          <a:p>
            <a:pPr lvl="0" indent="0" algn="just">
              <a:lnSpc>
                <a:spcPct val="115000"/>
              </a:lnSpc>
              <a:buFont typeface="+mj-lt"/>
              <a:buNone/>
            </a:pPr>
            <a:r>
              <a:rPr lang="en-US" altLang="ru-RU" sz="3200" u="none" strike="noStrike" dirty="0">
                <a:solidFill>
                  <a:schemeClr val="bg1"/>
                </a:solidFill>
                <a:effectLst/>
                <a:latin typeface="Georgia" panose="02040502050405020303" pitchFamily="18" charset="0"/>
                <a:ea typeface="Arial" panose="020B0604020202020204" pitchFamily="34" charset="0"/>
              </a:rPr>
              <a:t>  a) </a:t>
            </a:r>
            <a:r>
              <a:rPr lang="en-US" altLang="ru-RU" sz="3200" dirty="0">
                <a:solidFill>
                  <a:schemeClr val="bg1"/>
                </a:solidFill>
                <a:effectLst/>
                <a:latin typeface="Georgia" panose="02040502050405020303" pitchFamily="18" charset="0"/>
                <a:ea typeface="Arial" panose="020B0604020202020204" pitchFamily="34" charset="0"/>
                <a:sym typeface="+mn-ea"/>
              </a:rPr>
              <a:t>mustn’t </a:t>
            </a:r>
            <a:r>
              <a:rPr lang="en-US" altLang="ru-RU" sz="3200" u="none" strike="noStrike" dirty="0">
                <a:solidFill>
                  <a:schemeClr val="bg1"/>
                </a:solidFill>
                <a:effectLst/>
                <a:latin typeface="Georgia" panose="02040502050405020303" pitchFamily="18" charset="0"/>
                <a:ea typeface="Arial" panose="020B0604020202020204" pitchFamily="34" charset="0"/>
              </a:rPr>
              <a:t>    b) can’t    </a:t>
            </a:r>
          </a:p>
          <a:p>
            <a:pPr lvl="0" indent="0" algn="just">
              <a:lnSpc>
                <a:spcPct val="115000"/>
              </a:lnSpc>
              <a:buFont typeface="+mj-lt"/>
              <a:buNone/>
            </a:pPr>
            <a:r>
              <a:rPr lang="en-US" sz="3200" dirty="0">
                <a:solidFill>
                  <a:schemeClr val="bg1"/>
                </a:solidFill>
                <a:latin typeface="Georgia" panose="02040502050405020303" pitchFamily="18" charset="0"/>
                <a:ea typeface="Arial" panose="020B0604020202020204" pitchFamily="34" charset="0"/>
              </a:rPr>
              <a:t>2)  ...  </a:t>
            </a:r>
            <a:r>
              <a:rPr lang="en-US" altLang="ru-RU" sz="3200" dirty="0">
                <a:solidFill>
                  <a:schemeClr val="bg1"/>
                </a:solidFill>
                <a:effectLst/>
                <a:latin typeface="Georgia" panose="02040502050405020303" pitchFamily="18" charset="0"/>
                <a:ea typeface="Arial" panose="020B0604020202020204" pitchFamily="34" charset="0"/>
              </a:rPr>
              <a:t>tell me what time it is?</a:t>
            </a:r>
          </a:p>
          <a:p>
            <a:pPr lvl="0" indent="0" algn="just">
              <a:lnSpc>
                <a:spcPct val="115000"/>
              </a:lnSpc>
              <a:buFont typeface="+mj-lt"/>
              <a:buNone/>
            </a:pPr>
            <a:endParaRPr lang="en-US" altLang="ru-RU" sz="3200" dirty="0">
              <a:solidFill>
                <a:schemeClr val="bg1"/>
              </a:solidFill>
              <a:effectLst/>
              <a:latin typeface="Georgia" panose="02040502050405020303" pitchFamily="18" charset="0"/>
              <a:ea typeface="Arial" panose="020B0604020202020204" pitchFamily="34" charset="0"/>
            </a:endParaRPr>
          </a:p>
          <a:p>
            <a:pPr lvl="0" indent="0" algn="just">
              <a:lnSpc>
                <a:spcPct val="115000"/>
              </a:lnSpc>
              <a:buFont typeface="+mj-lt"/>
              <a:buNone/>
            </a:pPr>
            <a:r>
              <a:rPr lang="en-US" altLang="ru-RU" sz="3200" dirty="0">
                <a:solidFill>
                  <a:schemeClr val="bg1"/>
                </a:solidFill>
                <a:effectLst/>
                <a:latin typeface="Georgia" panose="02040502050405020303" pitchFamily="18" charset="0"/>
                <a:ea typeface="Arial" panose="020B0604020202020204" pitchFamily="34" charset="0"/>
              </a:rPr>
              <a:t>     a) Can you   b) Must you </a:t>
            </a:r>
            <a:r>
              <a:rPr lang="en-US" altLang="ru-RU" sz="2800" dirty="0">
                <a:solidFill>
                  <a:schemeClr val="bg1"/>
                </a:solidFill>
                <a:effectLst/>
                <a:latin typeface="Georgia" panose="02040502050405020303" pitchFamily="18" charset="0"/>
                <a:ea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45" b="1" dirty="0"/>
              <a:t>Grammar</a:t>
            </a:r>
            <a:endParaRPr lang="ru-RU" sz="4445" b="1" dirty="0"/>
          </a:p>
        </p:txBody>
      </p:sp>
      <p:sp>
        <p:nvSpPr>
          <p:cNvPr id="3" name="Объект 2"/>
          <p:cNvSpPr>
            <a:spLocks noGrp="1"/>
          </p:cNvSpPr>
          <p:nvPr>
            <p:ph idx="1"/>
          </p:nvPr>
        </p:nvSpPr>
        <p:spPr>
          <a:xfrm>
            <a:off x="457200" y="2209726"/>
            <a:ext cx="8229600" cy="3919573"/>
          </a:xfrm>
        </p:spPr>
        <p:txBody>
          <a:bodyPr>
            <a:normAutofit/>
          </a:bodyPr>
          <a:lstStyle/>
          <a:p>
            <a:pPr marL="0" lvl="0" indent="0" algn="l">
              <a:lnSpc>
                <a:spcPct val="115000"/>
              </a:lnSpc>
              <a:buNone/>
            </a:pPr>
            <a:r>
              <a:rPr lang="en-US" altLang="ru-RU" dirty="0">
                <a:effectLst/>
                <a:latin typeface="Georgia" panose="02040502050405020303" pitchFamily="18" charset="0"/>
                <a:ea typeface="Arial" panose="020B0604020202020204" pitchFamily="34" charset="0"/>
                <a:sym typeface="+mn-ea"/>
              </a:rPr>
              <a:t>1. Let’s go to the cinema together. - I’m sorry, I </a:t>
            </a:r>
            <a:r>
              <a:rPr lang="en-US" altLang="ru-RU" b="1" dirty="0">
                <a:solidFill>
                  <a:srgbClr val="FF0000"/>
                </a:solidFill>
                <a:effectLst/>
                <a:latin typeface="Georgia" panose="02040502050405020303" pitchFamily="18" charset="0"/>
                <a:ea typeface="Arial" panose="020B0604020202020204" pitchFamily="34" charset="0"/>
                <a:sym typeface="+mn-ea"/>
              </a:rPr>
              <a:t> can’t</a:t>
            </a:r>
          </a:p>
          <a:p>
            <a:pPr marL="0" lvl="0" indent="0" algn="l">
              <a:lnSpc>
                <a:spcPct val="115000"/>
              </a:lnSpc>
              <a:buNone/>
            </a:pPr>
            <a:r>
              <a:rPr lang="en-US" altLang="ru-RU" dirty="0">
                <a:effectLst/>
                <a:latin typeface="Georgia" panose="02040502050405020303" pitchFamily="18" charset="0"/>
                <a:ea typeface="Arial" panose="020B0604020202020204" pitchFamily="34" charset="0"/>
                <a:sym typeface="+mn-ea"/>
              </a:rPr>
              <a:t>2. </a:t>
            </a:r>
            <a:r>
              <a:rPr lang="en-US" altLang="ru-RU" b="1" dirty="0">
                <a:solidFill>
                  <a:srgbClr val="FF0000"/>
                </a:solidFill>
                <a:effectLst/>
                <a:latin typeface="Georgia" panose="02040502050405020303" pitchFamily="18" charset="0"/>
                <a:ea typeface="Arial" panose="020B0604020202020204" pitchFamily="34" charset="0"/>
                <a:sym typeface="+mn-ea"/>
              </a:rPr>
              <a:t>Can</a:t>
            </a:r>
            <a:r>
              <a:rPr lang="en-US" altLang="ru-RU" dirty="0">
                <a:solidFill>
                  <a:schemeClr val="bg1"/>
                </a:solidFill>
                <a:effectLst/>
                <a:latin typeface="Georgia" panose="02040502050405020303" pitchFamily="18" charset="0"/>
                <a:ea typeface="Arial" panose="020B0604020202020204" pitchFamily="34" charset="0"/>
                <a:sym typeface="+mn-ea"/>
              </a:rPr>
              <a:t> you</a:t>
            </a:r>
            <a:r>
              <a:rPr lang="en-US" altLang="ru-RU" dirty="0">
                <a:effectLst/>
                <a:latin typeface="Georgia" panose="02040502050405020303" pitchFamily="18" charset="0"/>
                <a:ea typeface="Arial" panose="020B0604020202020204" pitchFamily="34" charset="0"/>
                <a:sym typeface="+mn-ea"/>
              </a:rPr>
              <a:t> tell me what time it is?</a:t>
            </a:r>
            <a:endParaRPr lang="en-US" altLang="ru-RU" dirty="0">
              <a:solidFill>
                <a:schemeClr val="bg1"/>
              </a:solidFill>
              <a:effectLst/>
              <a:latin typeface="Georgia" panose="02040502050405020303" pitchFamily="18" charset="0"/>
              <a:ea typeface="Arial" panose="020B0604020202020204" pitchFamily="34" charset="0"/>
            </a:endParaRPr>
          </a:p>
          <a:p>
            <a:pPr marL="0" lvl="0" indent="0" algn="l">
              <a:lnSpc>
                <a:spcPct val="115000"/>
              </a:lnSpc>
              <a:buNone/>
            </a:pPr>
            <a:endParaRPr lang="ru-RU" dirty="0">
              <a:solidFill>
                <a:schemeClr val="bg1"/>
              </a:solidFill>
              <a:effectLst/>
              <a:latin typeface="Georgia" panose="02040502050405020303" pitchFamily="18" charset="0"/>
              <a:ea typeface="Arial" panose="020B0604020202020204" pitchFamily="34" charset="0"/>
            </a:endParaRPr>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Заголовок 1"/>
          <p:cNvSpPr>
            <a:spLocks noGrp="1"/>
          </p:cNvSpPr>
          <p:nvPr>
            <p:ph type="title"/>
          </p:nvPr>
        </p:nvSpPr>
        <p:spPr>
          <a:xfrm>
            <a:off x="457200" y="274638"/>
            <a:ext cx="7211144" cy="1143000"/>
          </a:xfrm>
        </p:spPr>
        <p:txBody>
          <a:bodyPr>
            <a:noAutofit/>
          </a:bodyPr>
          <a:lstStyle/>
          <a:p>
            <a:r>
              <a:rPr lang="en-US" sz="4000" b="1" dirty="0"/>
              <a:t>Holidays</a:t>
            </a:r>
            <a:endParaRPr lang="ru-RU" sz="4000" b="1" dirty="0"/>
          </a:p>
        </p:txBody>
      </p:sp>
      <p:sp>
        <p:nvSpPr>
          <p:cNvPr id="10" name="Объект 2"/>
          <p:cNvSpPr>
            <a:spLocks noGrp="1"/>
          </p:cNvSpPr>
          <p:nvPr>
            <p:ph idx="1"/>
          </p:nvPr>
        </p:nvSpPr>
        <p:spPr>
          <a:xfrm>
            <a:off x="300928" y="1700808"/>
            <a:ext cx="8663559" cy="3960440"/>
          </a:xfrm>
        </p:spPr>
        <p:txBody>
          <a:bodyPr>
            <a:normAutofit/>
          </a:bodyPr>
          <a:lstStyle/>
          <a:p>
            <a:pPr indent="0" algn="ctr">
              <a:buNone/>
            </a:pPr>
            <a:r>
              <a:rPr lang="en-US" b="1" dirty="0">
                <a:latin typeface="Georgia" panose="02040502050405020303" pitchFamily="18" charset="0"/>
              </a:rPr>
              <a:t>Choose the noun which </a:t>
            </a:r>
            <a:r>
              <a:rPr lang="en-US" b="1" u="sng" dirty="0">
                <a:latin typeface="Georgia" panose="02040502050405020303" pitchFamily="18" charset="0"/>
              </a:rPr>
              <a:t>is not connected</a:t>
            </a:r>
            <a:r>
              <a:rPr lang="en-US" b="1" dirty="0">
                <a:latin typeface="Georgia" panose="02040502050405020303" pitchFamily="18" charset="0"/>
              </a:rPr>
              <a:t> with Christmas decorations.</a:t>
            </a:r>
          </a:p>
          <a:p>
            <a:pPr indent="0">
              <a:buNone/>
            </a:pPr>
            <a:r>
              <a:rPr lang="en-US" dirty="0">
                <a:latin typeface="Georgia" panose="02040502050405020303" pitchFamily="18" charset="0"/>
              </a:rPr>
              <a:t>Lights, ornaments, freckles, stocking.</a:t>
            </a:r>
            <a:endParaRPr lang="ru-RU" dirty="0">
              <a:latin typeface="Georgia" panose="020405020504050203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9" name="Заголовок 1"/>
          <p:cNvSpPr>
            <a:spLocks noGrp="1"/>
          </p:cNvSpPr>
          <p:nvPr>
            <p:ph type="title"/>
          </p:nvPr>
        </p:nvSpPr>
        <p:spPr>
          <a:xfrm>
            <a:off x="457200" y="274638"/>
            <a:ext cx="7211144" cy="1143000"/>
          </a:xfrm>
        </p:spPr>
        <p:txBody>
          <a:bodyPr>
            <a:noAutofit/>
          </a:bodyPr>
          <a:lstStyle/>
          <a:p>
            <a:r>
              <a:rPr lang="en-US" sz="4000" b="1" dirty="0"/>
              <a:t>Holidays</a:t>
            </a:r>
            <a:endParaRPr lang="ru-RU" sz="4000" b="1" dirty="0"/>
          </a:p>
        </p:txBody>
      </p:sp>
      <p:sp>
        <p:nvSpPr>
          <p:cNvPr id="7" name="Объект 1"/>
          <p:cNvSpPr>
            <a:spLocks noGrp="1"/>
          </p:cNvSpPr>
          <p:nvPr>
            <p:ph idx="1"/>
          </p:nvPr>
        </p:nvSpPr>
        <p:spPr>
          <a:xfrm>
            <a:off x="2581421" y="1456359"/>
            <a:ext cx="4032448" cy="2803450"/>
          </a:xfrm>
        </p:spPr>
        <p:txBody>
          <a:bodyPr>
            <a:normAutofit/>
          </a:bodyPr>
          <a:lstStyle/>
          <a:p>
            <a:pPr marL="0" indent="0" algn="ctr">
              <a:buNone/>
            </a:pPr>
            <a:r>
              <a:rPr lang="en-US" b="1" dirty="0">
                <a:solidFill>
                  <a:srgbClr val="FF0000"/>
                </a:solidFill>
                <a:latin typeface="Georgia" panose="02040502050405020303" pitchFamily="18" charset="0"/>
              </a:rPr>
              <a:t>Freckles – </a:t>
            </a:r>
            <a:endParaRPr lang="ru-RU" b="1" dirty="0">
              <a:solidFill>
                <a:srgbClr val="FF0000"/>
              </a:solidFill>
              <a:latin typeface="Georgia" panose="02040502050405020303" pitchFamily="18" charset="0"/>
            </a:endParaRPr>
          </a:p>
          <a:p>
            <a:pPr marL="0" indent="0" algn="ctr">
              <a:buNone/>
            </a:pPr>
            <a:r>
              <a:rPr lang="ru-RU" b="1" dirty="0">
                <a:solidFill>
                  <a:srgbClr val="FF0000"/>
                </a:solidFill>
                <a:latin typeface="Georgia" panose="02040502050405020303" pitchFamily="18" charset="0"/>
              </a:rPr>
              <a:t>веснушки</a:t>
            </a:r>
          </a:p>
        </p:txBody>
      </p:sp>
      <p:pic>
        <p:nvPicPr>
          <p:cNvPr id="8" name="Рисунок 7"/>
          <p:cNvPicPr>
            <a:picLocks noChangeAspect="1"/>
          </p:cNvPicPr>
          <p:nvPr/>
        </p:nvPicPr>
        <p:blipFill>
          <a:blip r:embed="rId3"/>
          <a:stretch>
            <a:fillRect/>
          </a:stretch>
        </p:blipFill>
        <p:spPr>
          <a:xfrm>
            <a:off x="3564330" y="2895657"/>
            <a:ext cx="1872208" cy="1872208"/>
          </a:xfrm>
          <a:prstGeom prst="rect">
            <a:avLst/>
          </a:prstGeom>
        </p:spPr>
      </p:pic>
      <p:pic>
        <p:nvPicPr>
          <p:cNvPr id="11" name="Рисунок 10"/>
          <p:cNvPicPr>
            <a:picLocks noChangeAspect="1"/>
          </p:cNvPicPr>
          <p:nvPr/>
        </p:nvPicPr>
        <p:blipFill>
          <a:blip r:embed="rId4"/>
          <a:stretch>
            <a:fillRect/>
          </a:stretch>
        </p:blipFill>
        <p:spPr>
          <a:xfrm>
            <a:off x="6300192" y="670887"/>
            <a:ext cx="2605143" cy="2357104"/>
          </a:xfrm>
          <a:prstGeom prst="rect">
            <a:avLst/>
          </a:prstGeom>
        </p:spPr>
      </p:pic>
      <p:sp>
        <p:nvSpPr>
          <p:cNvPr id="12" name="Прямоугольник 11"/>
          <p:cNvSpPr/>
          <p:nvPr/>
        </p:nvSpPr>
        <p:spPr>
          <a:xfrm>
            <a:off x="6405117" y="2343323"/>
            <a:ext cx="1178560" cy="583565"/>
          </a:xfrm>
          <a:prstGeom prst="rect">
            <a:avLst/>
          </a:prstGeom>
        </p:spPr>
        <p:txBody>
          <a:bodyPr wrap="none">
            <a:spAutoFit/>
          </a:bodyPr>
          <a:lstStyle/>
          <a:p>
            <a:r>
              <a:rPr lang="en-US" sz="3200" dirty="0">
                <a:solidFill>
                  <a:schemeClr val="bg1"/>
                </a:solidFill>
                <a:latin typeface="Georgia" panose="02040502050405020303" pitchFamily="18" charset="0"/>
              </a:rPr>
              <a:t>lights</a:t>
            </a:r>
          </a:p>
        </p:txBody>
      </p:sp>
      <p:pic>
        <p:nvPicPr>
          <p:cNvPr id="15" name="Рисунок 14"/>
          <p:cNvPicPr>
            <a:picLocks noChangeAspect="1"/>
          </p:cNvPicPr>
          <p:nvPr/>
        </p:nvPicPr>
        <p:blipFill>
          <a:blip r:embed="rId5"/>
          <a:stretch>
            <a:fillRect/>
          </a:stretch>
        </p:blipFill>
        <p:spPr>
          <a:xfrm>
            <a:off x="539322" y="2276874"/>
            <a:ext cx="2258366" cy="2455788"/>
          </a:xfrm>
          <a:prstGeom prst="rect">
            <a:avLst/>
          </a:prstGeom>
        </p:spPr>
      </p:pic>
      <p:sp>
        <p:nvSpPr>
          <p:cNvPr id="16" name="Прямоугольник 15"/>
          <p:cNvSpPr/>
          <p:nvPr/>
        </p:nvSpPr>
        <p:spPr>
          <a:xfrm>
            <a:off x="6516370" y="5138420"/>
            <a:ext cx="1898015" cy="494665"/>
          </a:xfrm>
          <a:prstGeom prst="rect">
            <a:avLst/>
          </a:prstGeom>
        </p:spPr>
        <p:txBody>
          <a:bodyPr wrap="none">
            <a:noAutofit/>
          </a:bodyPr>
          <a:lstStyle/>
          <a:p>
            <a:endParaRPr lang="ru-RU" sz="2800" dirty="0"/>
          </a:p>
        </p:txBody>
      </p:sp>
      <p:pic>
        <p:nvPicPr>
          <p:cNvPr id="17" name="Рисунок 16"/>
          <p:cNvPicPr>
            <a:picLocks noChangeAspect="1"/>
          </p:cNvPicPr>
          <p:nvPr/>
        </p:nvPicPr>
        <p:blipFill>
          <a:blip r:embed="rId6"/>
          <a:stretch>
            <a:fillRect/>
          </a:stretch>
        </p:blipFill>
        <p:spPr>
          <a:xfrm rot="9877106" flipV="1">
            <a:off x="5006217" y="4909610"/>
            <a:ext cx="1115605" cy="1578994"/>
          </a:xfrm>
          <a:prstGeom prst="rect">
            <a:avLst/>
          </a:prstGeom>
        </p:spPr>
      </p:pic>
      <p:sp>
        <p:nvSpPr>
          <p:cNvPr id="18" name="Прямоугольник 17"/>
          <p:cNvSpPr/>
          <p:nvPr/>
        </p:nvSpPr>
        <p:spPr>
          <a:xfrm>
            <a:off x="3491880" y="5574201"/>
            <a:ext cx="4572000" cy="584775"/>
          </a:xfrm>
          <a:prstGeom prst="rect">
            <a:avLst/>
          </a:prstGeom>
        </p:spPr>
        <p:txBody>
          <a:bodyPr>
            <a:spAutoFit/>
          </a:bodyPr>
          <a:lstStyle/>
          <a:p>
            <a:r>
              <a:rPr lang="en-US" sz="3200" dirty="0">
                <a:solidFill>
                  <a:schemeClr val="bg1"/>
                </a:solidFill>
                <a:latin typeface="Georgia" panose="02040502050405020303" pitchFamily="18" charset="0"/>
              </a:rPr>
              <a:t>stocking</a:t>
            </a:r>
          </a:p>
        </p:txBody>
      </p:sp>
      <p:sp>
        <p:nvSpPr>
          <p:cNvPr id="2" name="Текстовое поле 1"/>
          <p:cNvSpPr txBox="1"/>
          <p:nvPr/>
        </p:nvSpPr>
        <p:spPr>
          <a:xfrm>
            <a:off x="539115" y="4775835"/>
            <a:ext cx="2367280" cy="519430"/>
          </a:xfrm>
          <a:prstGeom prst="rect">
            <a:avLst/>
          </a:prstGeom>
          <a:noFill/>
        </p:spPr>
        <p:txBody>
          <a:bodyPr wrap="square" rtlCol="0">
            <a:noAutofit/>
          </a:bodyPr>
          <a:lstStyle/>
          <a:p>
            <a:r>
              <a:rPr lang="en-US" sz="3200" dirty="0">
                <a:solidFill>
                  <a:schemeClr val="bg1"/>
                </a:solidFill>
                <a:latin typeface="Georgia" panose="02040502050405020303" pitchFamily="18" charset="0"/>
                <a:sym typeface="+mn-ea"/>
              </a:rPr>
              <a:t>ornaments</a:t>
            </a:r>
            <a:endParaRPr lang="en-US" altLang="en-US" sz="3200" dirty="0">
              <a:solidFill>
                <a:schemeClr val="bg1"/>
              </a:solidFill>
              <a:latin typeface="Georgia" panose="02040502050405020303" pitchFamily="18" charset="0"/>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8" name="Заголовок 1"/>
          <p:cNvSpPr>
            <a:spLocks noGrp="1"/>
          </p:cNvSpPr>
          <p:nvPr>
            <p:ph type="title"/>
          </p:nvPr>
        </p:nvSpPr>
        <p:spPr>
          <a:xfrm>
            <a:off x="457200" y="274638"/>
            <a:ext cx="7211144" cy="1143000"/>
          </a:xfrm>
        </p:spPr>
        <p:txBody>
          <a:bodyPr>
            <a:noAutofit/>
          </a:bodyPr>
          <a:lstStyle/>
          <a:p>
            <a:r>
              <a:rPr lang="en-US" sz="4000" b="1" dirty="0"/>
              <a:t>Holidays</a:t>
            </a:r>
            <a:endParaRPr lang="ru-RU" sz="4000" b="1" dirty="0"/>
          </a:p>
        </p:txBody>
      </p:sp>
      <p:sp>
        <p:nvSpPr>
          <p:cNvPr id="9" name="Объект 2"/>
          <p:cNvSpPr>
            <a:spLocks noGrp="1"/>
          </p:cNvSpPr>
          <p:nvPr>
            <p:ph idx="1"/>
          </p:nvPr>
        </p:nvSpPr>
        <p:spPr>
          <a:xfrm>
            <a:off x="611560" y="1772816"/>
            <a:ext cx="8229600" cy="1256332"/>
          </a:xfrm>
        </p:spPr>
        <p:txBody>
          <a:bodyPr>
            <a:noAutofit/>
          </a:bodyPr>
          <a:lstStyle/>
          <a:p>
            <a:pPr marL="0" indent="0" algn="ctr">
              <a:buNone/>
            </a:pPr>
            <a:r>
              <a:rPr lang="en-US" sz="4400" dirty="0">
                <a:latin typeface="Georgia" panose="02040502050405020303" pitchFamily="18" charset="0"/>
              </a:rPr>
              <a:t>It is a global day celebrating the social, economic, cultural, and political achievements of women.</a:t>
            </a:r>
            <a:endParaRPr lang="ru-RU" sz="4400" dirty="0">
              <a:latin typeface="Georgia" panose="02040502050405020303" pitchFamily="18" charset="0"/>
            </a:endParaRPr>
          </a:p>
          <a:p>
            <a:pPr marL="0" indent="0" algn="ctr">
              <a:buNone/>
            </a:pP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8" name="Заголовок 1"/>
          <p:cNvSpPr>
            <a:spLocks noGrp="1"/>
          </p:cNvSpPr>
          <p:nvPr>
            <p:ph type="title"/>
          </p:nvPr>
        </p:nvSpPr>
        <p:spPr>
          <a:xfrm>
            <a:off x="457200" y="274638"/>
            <a:ext cx="7211144" cy="1143000"/>
          </a:xfrm>
        </p:spPr>
        <p:txBody>
          <a:bodyPr>
            <a:noAutofit/>
          </a:bodyPr>
          <a:lstStyle/>
          <a:p>
            <a:r>
              <a:rPr lang="en-US" sz="4000" b="1" dirty="0"/>
              <a:t>Holidays</a:t>
            </a:r>
            <a:endParaRPr lang="ru-RU" sz="4000" b="1" dirty="0"/>
          </a:p>
        </p:txBody>
      </p:sp>
      <p:sp>
        <p:nvSpPr>
          <p:cNvPr id="2" name="Объект 1"/>
          <p:cNvSpPr>
            <a:spLocks noGrp="1"/>
          </p:cNvSpPr>
          <p:nvPr>
            <p:ph idx="1"/>
          </p:nvPr>
        </p:nvSpPr>
        <p:spPr/>
        <p:txBody>
          <a:bodyPr>
            <a:normAutofit/>
          </a:bodyPr>
          <a:lstStyle/>
          <a:p>
            <a:pPr marL="0" indent="0" algn="ctr">
              <a:buNone/>
            </a:pPr>
            <a:r>
              <a:rPr lang="en-US" sz="5400" dirty="0">
                <a:solidFill>
                  <a:srgbClr val="FF0000"/>
                </a:solidFill>
                <a:latin typeface="Georgia" panose="02040502050405020303" pitchFamily="18" charset="0"/>
              </a:rPr>
              <a:t>International </a:t>
            </a:r>
          </a:p>
          <a:p>
            <a:pPr marL="0" indent="0" algn="ctr">
              <a:buNone/>
            </a:pPr>
            <a:r>
              <a:rPr lang="en-US" sz="5400" dirty="0">
                <a:solidFill>
                  <a:srgbClr val="FF0000"/>
                </a:solidFill>
                <a:latin typeface="Georgia" panose="02040502050405020303" pitchFamily="18" charset="0"/>
              </a:rPr>
              <a:t>Women's Day</a:t>
            </a:r>
            <a:endParaRPr lang="ru-RU" sz="5400" dirty="0"/>
          </a:p>
        </p:txBody>
      </p:sp>
      <p:pic>
        <p:nvPicPr>
          <p:cNvPr id="6" name="Рисунок 5"/>
          <p:cNvPicPr>
            <a:picLocks noChangeAspect="1"/>
          </p:cNvPicPr>
          <p:nvPr/>
        </p:nvPicPr>
        <p:blipFill>
          <a:blip r:embed="rId3"/>
          <a:stretch>
            <a:fillRect/>
          </a:stretch>
        </p:blipFill>
        <p:spPr>
          <a:xfrm>
            <a:off x="864435" y="3846747"/>
            <a:ext cx="7379973" cy="221399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8" name="Заголовок 1"/>
          <p:cNvSpPr>
            <a:spLocks noGrp="1"/>
          </p:cNvSpPr>
          <p:nvPr>
            <p:ph type="title"/>
          </p:nvPr>
        </p:nvSpPr>
        <p:spPr>
          <a:xfrm>
            <a:off x="457200" y="274638"/>
            <a:ext cx="7211144" cy="1143000"/>
          </a:xfrm>
        </p:spPr>
        <p:txBody>
          <a:bodyPr>
            <a:noAutofit/>
          </a:bodyPr>
          <a:lstStyle/>
          <a:p>
            <a:r>
              <a:rPr lang="en-US" sz="4000" b="1" dirty="0"/>
              <a:t>Holidays</a:t>
            </a:r>
            <a:endParaRPr lang="ru-RU" sz="4000" b="1" dirty="0"/>
          </a:p>
        </p:txBody>
      </p:sp>
      <p:sp>
        <p:nvSpPr>
          <p:cNvPr id="9" name="Объект 2"/>
          <p:cNvSpPr>
            <a:spLocks noGrp="1"/>
          </p:cNvSpPr>
          <p:nvPr>
            <p:ph idx="1"/>
          </p:nvPr>
        </p:nvSpPr>
        <p:spPr>
          <a:xfrm>
            <a:off x="466375" y="1340768"/>
            <a:ext cx="8229600" cy="748680"/>
          </a:xfrm>
        </p:spPr>
        <p:txBody>
          <a:bodyPr>
            <a:noAutofit/>
          </a:bodyPr>
          <a:lstStyle/>
          <a:p>
            <a:pPr marL="0" indent="0" algn="ctr">
              <a:buNone/>
            </a:pPr>
            <a:r>
              <a:rPr lang="en-US" sz="4800" dirty="0">
                <a:latin typeface="Georgia" panose="02040502050405020303" pitchFamily="18" charset="0"/>
              </a:rPr>
              <a:t>It is a day of joy and celebration to commemorate that Jesus Christ is risen, according to Christian belief. People usually dye eggs and bake special cakes.</a:t>
            </a:r>
            <a:endParaRPr lang="ru-RU" sz="4800" dirty="0">
              <a:latin typeface="Georgia" panose="02040502050405020303" pitchFamily="18" charset="0"/>
            </a:endParaRPr>
          </a:p>
          <a:p>
            <a:pPr marL="0" indent="0">
              <a:buNone/>
            </a:pP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hlinkClick r:id="rId3" action="ppaction://hlinksldjump"/>
          </p:cNvPr>
          <p:cNvSpPr/>
          <p:nvPr/>
        </p:nvSpPr>
        <p:spPr>
          <a:xfrm>
            <a:off x="3888432" y="1511771"/>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Прямоугольник 6">
            <a:hlinkClick r:id="rId4" action="ppaction://hlinksldjump"/>
          </p:cNvPr>
          <p:cNvSpPr/>
          <p:nvPr/>
        </p:nvSpPr>
        <p:spPr>
          <a:xfrm>
            <a:off x="4896544" y="1511771"/>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8" name="Прямоугольник 7">
            <a:hlinkClick r:id="rId5" action="ppaction://hlinksldjump"/>
          </p:cNvPr>
          <p:cNvSpPr/>
          <p:nvPr/>
        </p:nvSpPr>
        <p:spPr>
          <a:xfrm>
            <a:off x="5904656" y="1511771"/>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9" name="Прямоугольник 8">
            <a:hlinkClick r:id="rId6" action="ppaction://hlinksldjump"/>
          </p:cNvPr>
          <p:cNvSpPr/>
          <p:nvPr/>
        </p:nvSpPr>
        <p:spPr>
          <a:xfrm>
            <a:off x="6912768" y="1511771"/>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10" name="Прямоугольник 9">
            <a:hlinkClick r:id="rId7" action="ppaction://hlinksldjump"/>
          </p:cNvPr>
          <p:cNvSpPr/>
          <p:nvPr/>
        </p:nvSpPr>
        <p:spPr>
          <a:xfrm>
            <a:off x="7920880" y="1511771"/>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11" name="Прямоугольник 10">
            <a:hlinkClick r:id="rId8" action="ppaction://hlinksldjump"/>
          </p:cNvPr>
          <p:cNvSpPr/>
          <p:nvPr/>
        </p:nvSpPr>
        <p:spPr>
          <a:xfrm>
            <a:off x="3886817" y="2541395"/>
            <a:ext cx="864096" cy="610419"/>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12" name="Прямоугольник 11">
            <a:hlinkClick r:id="rId9" action="ppaction://hlinksldjump"/>
          </p:cNvPr>
          <p:cNvSpPr/>
          <p:nvPr/>
        </p:nvSpPr>
        <p:spPr>
          <a:xfrm>
            <a:off x="4886708" y="2545826"/>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13" name="Прямоугольник 12">
            <a:hlinkClick r:id="rId10" action="ppaction://hlinksldjump"/>
          </p:cNvPr>
          <p:cNvSpPr/>
          <p:nvPr/>
        </p:nvSpPr>
        <p:spPr>
          <a:xfrm>
            <a:off x="5914492" y="2560395"/>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14" name="Прямоугольник 13">
            <a:hlinkClick r:id="rId11" action="ppaction://hlinksldjump"/>
          </p:cNvPr>
          <p:cNvSpPr/>
          <p:nvPr/>
        </p:nvSpPr>
        <p:spPr>
          <a:xfrm>
            <a:off x="6902932" y="2545825"/>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15" name="Прямоугольник 14">
            <a:hlinkClick r:id="rId12" action="ppaction://hlinksldjump"/>
          </p:cNvPr>
          <p:cNvSpPr/>
          <p:nvPr/>
        </p:nvSpPr>
        <p:spPr>
          <a:xfrm>
            <a:off x="7891372" y="2560395"/>
            <a:ext cx="864096" cy="631751"/>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16" name="Прямоугольник 15">
            <a:hlinkClick r:id="rId13" action="ppaction://hlinksldjump"/>
          </p:cNvPr>
          <p:cNvSpPr/>
          <p:nvPr/>
        </p:nvSpPr>
        <p:spPr>
          <a:xfrm>
            <a:off x="3867933" y="3591019"/>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17" name="Прямоугольник 16">
            <a:hlinkClick r:id="rId14" action="ppaction://hlinksldjump"/>
          </p:cNvPr>
          <p:cNvSpPr/>
          <p:nvPr/>
        </p:nvSpPr>
        <p:spPr>
          <a:xfrm>
            <a:off x="4886708" y="3591019"/>
            <a:ext cx="864096" cy="613373"/>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18" name="Прямоугольник 17">
            <a:hlinkClick r:id="rId15" action="ppaction://hlinksldjump"/>
          </p:cNvPr>
          <p:cNvSpPr/>
          <p:nvPr/>
        </p:nvSpPr>
        <p:spPr>
          <a:xfrm>
            <a:off x="5914492" y="3591019"/>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19" name="Прямоугольник 18">
            <a:hlinkClick r:id="rId16" action="ppaction://hlinksldjump"/>
          </p:cNvPr>
          <p:cNvSpPr/>
          <p:nvPr/>
        </p:nvSpPr>
        <p:spPr>
          <a:xfrm>
            <a:off x="6902932" y="3583307"/>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20" name="Прямоугольник 19">
            <a:hlinkClick r:id="rId17" action="ppaction://hlinksldjump"/>
          </p:cNvPr>
          <p:cNvSpPr/>
          <p:nvPr/>
        </p:nvSpPr>
        <p:spPr>
          <a:xfrm>
            <a:off x="7920880" y="3591019"/>
            <a:ext cx="864096" cy="612069"/>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21" name="Прямоугольник 20">
            <a:hlinkClick r:id="rId18" action="ppaction://hlinksldjump"/>
          </p:cNvPr>
          <p:cNvSpPr/>
          <p:nvPr/>
        </p:nvSpPr>
        <p:spPr>
          <a:xfrm>
            <a:off x="3910020" y="4552275"/>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22" name="Прямоугольник 21">
            <a:hlinkClick r:id="rId19" action="ppaction://hlinksldjump"/>
          </p:cNvPr>
          <p:cNvSpPr/>
          <p:nvPr/>
        </p:nvSpPr>
        <p:spPr>
          <a:xfrm>
            <a:off x="4918132" y="4552274"/>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23" name="Прямоугольник 22">
            <a:hlinkClick r:id="rId20" action="ppaction://hlinksldjump"/>
          </p:cNvPr>
          <p:cNvSpPr/>
          <p:nvPr/>
        </p:nvSpPr>
        <p:spPr>
          <a:xfrm>
            <a:off x="5914492" y="4552274"/>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24" name="Прямоугольник 23">
            <a:hlinkClick r:id="rId21" action="ppaction://hlinksldjump"/>
          </p:cNvPr>
          <p:cNvSpPr/>
          <p:nvPr/>
        </p:nvSpPr>
        <p:spPr>
          <a:xfrm>
            <a:off x="6910198" y="4552274"/>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25" name="Прямоугольник 24">
            <a:hlinkClick r:id="rId22" action="ppaction://hlinksldjump"/>
          </p:cNvPr>
          <p:cNvSpPr/>
          <p:nvPr/>
        </p:nvSpPr>
        <p:spPr>
          <a:xfrm>
            <a:off x="7905904" y="4552273"/>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26" name="Прямоугольник 25">
            <a:hlinkClick r:id="rId23" action="ppaction://hlinksldjump"/>
          </p:cNvPr>
          <p:cNvSpPr/>
          <p:nvPr/>
        </p:nvSpPr>
        <p:spPr>
          <a:xfrm>
            <a:off x="3886817" y="5582898"/>
            <a:ext cx="864096" cy="617832"/>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27" name="Прямоугольник 26">
            <a:hlinkClick r:id="rId24" action="ppaction://hlinksldjump"/>
          </p:cNvPr>
          <p:cNvSpPr/>
          <p:nvPr/>
        </p:nvSpPr>
        <p:spPr>
          <a:xfrm>
            <a:off x="4930634" y="5586329"/>
            <a:ext cx="864096" cy="614401"/>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28" name="Прямоугольник 27">
            <a:hlinkClick r:id="rId25" action="ppaction://hlinksldjump"/>
          </p:cNvPr>
          <p:cNvSpPr/>
          <p:nvPr/>
        </p:nvSpPr>
        <p:spPr>
          <a:xfrm>
            <a:off x="5904656" y="5582898"/>
            <a:ext cx="864096" cy="614401"/>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29" name="Прямоугольник 28">
            <a:hlinkClick r:id="rId26" action="ppaction://hlinksldjump"/>
          </p:cNvPr>
          <p:cNvSpPr/>
          <p:nvPr/>
        </p:nvSpPr>
        <p:spPr>
          <a:xfrm>
            <a:off x="6922604" y="5579600"/>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30" name="Прямоугольник 29">
            <a:hlinkClick r:id="rId27" action="ppaction://hlinksldjump"/>
          </p:cNvPr>
          <p:cNvSpPr/>
          <p:nvPr/>
        </p:nvSpPr>
        <p:spPr>
          <a:xfrm>
            <a:off x="7920880" y="5576214"/>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31" name="Прямоугольник 30"/>
          <p:cNvSpPr/>
          <p:nvPr/>
        </p:nvSpPr>
        <p:spPr>
          <a:xfrm>
            <a:off x="358008" y="1511771"/>
            <a:ext cx="3242392"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endParaRPr lang="ru-RU" sz="4400" b="1" dirty="0"/>
          </a:p>
          <a:p>
            <a:pPr algn="ctr">
              <a:defRPr/>
            </a:pPr>
            <a:r>
              <a:rPr lang="en-US" sz="3600" b="1" dirty="0"/>
              <a:t>Grammar</a:t>
            </a:r>
            <a:endParaRPr lang="ru-RU" sz="3600" b="1" dirty="0"/>
          </a:p>
          <a:p>
            <a:pPr algn="ctr">
              <a:defRPr/>
            </a:pPr>
            <a:endParaRPr lang="ru-RU" sz="3600" dirty="0"/>
          </a:p>
        </p:txBody>
      </p:sp>
      <p:sp>
        <p:nvSpPr>
          <p:cNvPr id="32" name="Прямоугольник 31"/>
          <p:cNvSpPr/>
          <p:nvPr/>
        </p:nvSpPr>
        <p:spPr>
          <a:xfrm>
            <a:off x="384503" y="3591019"/>
            <a:ext cx="324137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Vocabulary</a:t>
            </a:r>
            <a:endParaRPr lang="ru-RU" sz="3600" b="1" dirty="0"/>
          </a:p>
        </p:txBody>
      </p:sp>
      <p:sp>
        <p:nvSpPr>
          <p:cNvPr id="33" name="Прямоугольник 32"/>
          <p:cNvSpPr/>
          <p:nvPr/>
        </p:nvSpPr>
        <p:spPr>
          <a:xfrm>
            <a:off x="384503" y="2537882"/>
            <a:ext cx="3242392"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Holidays</a:t>
            </a:r>
            <a:endParaRPr lang="ru-RU" sz="3600" b="1" dirty="0"/>
          </a:p>
        </p:txBody>
      </p:sp>
      <p:sp>
        <p:nvSpPr>
          <p:cNvPr id="34" name="Прямоугольник 33"/>
          <p:cNvSpPr/>
          <p:nvPr/>
        </p:nvSpPr>
        <p:spPr>
          <a:xfrm>
            <a:off x="199841" y="4552275"/>
            <a:ext cx="3528392"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2800" b="1" dirty="0">
                <a:latin typeface="Georgia" panose="02040502050405020303" pitchFamily="18" charset="0"/>
              </a:rPr>
              <a:t>Around the world</a:t>
            </a:r>
            <a:endParaRPr lang="ru-RU" sz="2800" b="1" dirty="0">
              <a:latin typeface="Georgia" panose="02040502050405020303" pitchFamily="18" charset="0"/>
            </a:endParaRPr>
          </a:p>
        </p:txBody>
      </p:sp>
      <p:sp>
        <p:nvSpPr>
          <p:cNvPr id="35" name="Прямоугольник 34"/>
          <p:cNvSpPr/>
          <p:nvPr/>
        </p:nvSpPr>
        <p:spPr>
          <a:xfrm>
            <a:off x="384503" y="5582898"/>
            <a:ext cx="3240360" cy="61833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r>
              <a:rPr lang="en-US" sz="3600" b="1" dirty="0"/>
              <a:t>Rebus</a:t>
            </a:r>
            <a:endParaRPr lang="ru-RU" sz="3600" b="1" dirty="0"/>
          </a:p>
        </p:txBody>
      </p:sp>
      <p:pic>
        <p:nvPicPr>
          <p:cNvPr id="2" name="Рисунок 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347864" y="165341"/>
            <a:ext cx="2454546" cy="1247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Effect transition="in" filter="fade">
                                      <p:cBhvr>
                                        <p:cTn id="34" dur="500"/>
                                        <p:tgtEl>
                                          <p:spTgt spid="3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p:cTn id="52" dur="500" fill="hold"/>
                                        <p:tgtEl>
                                          <p:spTgt spid="35"/>
                                        </p:tgtEl>
                                        <p:attrNameLst>
                                          <p:attrName>ppt_w</p:attrName>
                                        </p:attrNameLst>
                                      </p:cBhvr>
                                      <p:tavLst>
                                        <p:tav tm="0">
                                          <p:val>
                                            <p:fltVal val="0"/>
                                          </p:val>
                                        </p:tav>
                                        <p:tav tm="100000">
                                          <p:val>
                                            <p:strVal val="#ppt_w"/>
                                          </p:val>
                                        </p:tav>
                                      </p:tavLst>
                                    </p:anim>
                                    <p:anim calcmode="lin" valueType="num">
                                      <p:cBhvr>
                                        <p:cTn id="53" dur="500" fill="hold"/>
                                        <p:tgtEl>
                                          <p:spTgt spid="35"/>
                                        </p:tgtEl>
                                        <p:attrNameLst>
                                          <p:attrName>ppt_h</p:attrName>
                                        </p:attrNameLst>
                                      </p:cBhvr>
                                      <p:tavLst>
                                        <p:tav tm="0">
                                          <p:val>
                                            <p:fltVal val="0"/>
                                          </p:val>
                                        </p:tav>
                                        <p:tav tm="100000">
                                          <p:val>
                                            <p:strVal val="#ppt_h"/>
                                          </p:val>
                                        </p:tav>
                                      </p:tavLst>
                                    </p:anim>
                                    <p:animEffect transition="in" filter="fade">
                                      <p:cBhvr>
                                        <p:cTn id="54" dur="500"/>
                                        <p:tgtEl>
                                          <p:spTgt spid="3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animEffect transition="in" filter="fade">
                                      <p:cBhvr>
                                        <p:cTn id="74" dur="500"/>
                                        <p:tgtEl>
                                          <p:spTgt spid="14"/>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animEffect transition="in" filter="fade">
                                      <p:cBhvr>
                                        <p:cTn id="89" dur="500"/>
                                        <p:tgtEl>
                                          <p:spTgt spid="1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cBhvr>
                                        <p:cTn id="92" dur="500" fill="hold"/>
                                        <p:tgtEl>
                                          <p:spTgt spid="18"/>
                                        </p:tgtEl>
                                        <p:attrNameLst>
                                          <p:attrName>ppt_w</p:attrName>
                                        </p:attrNameLst>
                                      </p:cBhvr>
                                      <p:tavLst>
                                        <p:tav tm="0">
                                          <p:val>
                                            <p:fltVal val="0"/>
                                          </p:val>
                                        </p:tav>
                                        <p:tav tm="100000">
                                          <p:val>
                                            <p:strVal val="#ppt_w"/>
                                          </p:val>
                                        </p:tav>
                                      </p:tavLst>
                                    </p:anim>
                                    <p:anim calcmode="lin" valueType="num">
                                      <p:cBhvr>
                                        <p:cTn id="93" dur="500" fill="hold"/>
                                        <p:tgtEl>
                                          <p:spTgt spid="18"/>
                                        </p:tgtEl>
                                        <p:attrNameLst>
                                          <p:attrName>ppt_h</p:attrName>
                                        </p:attrNameLst>
                                      </p:cBhvr>
                                      <p:tavLst>
                                        <p:tav tm="0">
                                          <p:val>
                                            <p:fltVal val="0"/>
                                          </p:val>
                                        </p:tav>
                                        <p:tav tm="100000">
                                          <p:val>
                                            <p:strVal val="#ppt_h"/>
                                          </p:val>
                                        </p:tav>
                                      </p:tavLst>
                                    </p:anim>
                                    <p:animEffect transition="in" filter="fade">
                                      <p:cBhvr>
                                        <p:cTn id="94" dur="500"/>
                                        <p:tgtEl>
                                          <p:spTgt spid="18"/>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500" fill="hold"/>
                                        <p:tgtEl>
                                          <p:spTgt spid="19"/>
                                        </p:tgtEl>
                                        <p:attrNameLst>
                                          <p:attrName>ppt_w</p:attrName>
                                        </p:attrNameLst>
                                      </p:cBhvr>
                                      <p:tavLst>
                                        <p:tav tm="0">
                                          <p:val>
                                            <p:fltVal val="0"/>
                                          </p:val>
                                        </p:tav>
                                        <p:tav tm="100000">
                                          <p:val>
                                            <p:strVal val="#ppt_w"/>
                                          </p:val>
                                        </p:tav>
                                      </p:tavLst>
                                    </p:anim>
                                    <p:anim calcmode="lin" valueType="num">
                                      <p:cBhvr>
                                        <p:cTn id="98" dur="500" fill="hold"/>
                                        <p:tgtEl>
                                          <p:spTgt spid="19"/>
                                        </p:tgtEl>
                                        <p:attrNameLst>
                                          <p:attrName>ppt_h</p:attrName>
                                        </p:attrNameLst>
                                      </p:cBhvr>
                                      <p:tavLst>
                                        <p:tav tm="0">
                                          <p:val>
                                            <p:fltVal val="0"/>
                                          </p:val>
                                        </p:tav>
                                        <p:tav tm="100000">
                                          <p:val>
                                            <p:strVal val="#ppt_h"/>
                                          </p:val>
                                        </p:tav>
                                      </p:tavLst>
                                    </p:anim>
                                    <p:animEffect transition="in" filter="fade">
                                      <p:cBhvr>
                                        <p:cTn id="99" dur="500"/>
                                        <p:tgtEl>
                                          <p:spTgt spid="19"/>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 calcmode="lin" valueType="num">
                                      <p:cBhvr>
                                        <p:cTn id="102" dur="500" fill="hold"/>
                                        <p:tgtEl>
                                          <p:spTgt spid="20"/>
                                        </p:tgtEl>
                                        <p:attrNameLst>
                                          <p:attrName>ppt_w</p:attrName>
                                        </p:attrNameLst>
                                      </p:cBhvr>
                                      <p:tavLst>
                                        <p:tav tm="0">
                                          <p:val>
                                            <p:fltVal val="0"/>
                                          </p:val>
                                        </p:tav>
                                        <p:tav tm="100000">
                                          <p:val>
                                            <p:strVal val="#ppt_w"/>
                                          </p:val>
                                        </p:tav>
                                      </p:tavLst>
                                    </p:anim>
                                    <p:anim calcmode="lin" valueType="num">
                                      <p:cBhvr>
                                        <p:cTn id="103" dur="500" fill="hold"/>
                                        <p:tgtEl>
                                          <p:spTgt spid="20"/>
                                        </p:tgtEl>
                                        <p:attrNameLst>
                                          <p:attrName>ppt_h</p:attrName>
                                        </p:attrNameLst>
                                      </p:cBhvr>
                                      <p:tavLst>
                                        <p:tav tm="0">
                                          <p:val>
                                            <p:fltVal val="0"/>
                                          </p:val>
                                        </p:tav>
                                        <p:tav tm="100000">
                                          <p:val>
                                            <p:strVal val="#ppt_h"/>
                                          </p:val>
                                        </p:tav>
                                      </p:tavLst>
                                    </p:anim>
                                    <p:animEffect transition="in" filter="fade">
                                      <p:cBhvr>
                                        <p:cTn id="104" dur="500"/>
                                        <p:tgtEl>
                                          <p:spTgt spid="20"/>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fltVal val="0"/>
                                          </p:val>
                                        </p:tav>
                                        <p:tav tm="100000">
                                          <p:val>
                                            <p:strVal val="#ppt_h"/>
                                          </p:val>
                                        </p:tav>
                                      </p:tavLst>
                                    </p:anim>
                                    <p:animEffect transition="in" filter="fade">
                                      <p:cBhvr>
                                        <p:cTn id="109" dur="500"/>
                                        <p:tgtEl>
                                          <p:spTgt spid="21"/>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22"/>
                                        </p:tgtEl>
                                        <p:attrNameLst>
                                          <p:attrName>style.visibility</p:attrName>
                                        </p:attrNameLst>
                                      </p:cBhvr>
                                      <p:to>
                                        <p:strVal val="visible"/>
                                      </p:to>
                                    </p:set>
                                    <p:anim calcmode="lin" valueType="num">
                                      <p:cBhvr>
                                        <p:cTn id="112" dur="500" fill="hold"/>
                                        <p:tgtEl>
                                          <p:spTgt spid="22"/>
                                        </p:tgtEl>
                                        <p:attrNameLst>
                                          <p:attrName>ppt_w</p:attrName>
                                        </p:attrNameLst>
                                      </p:cBhvr>
                                      <p:tavLst>
                                        <p:tav tm="0">
                                          <p:val>
                                            <p:fltVal val="0"/>
                                          </p:val>
                                        </p:tav>
                                        <p:tav tm="100000">
                                          <p:val>
                                            <p:strVal val="#ppt_w"/>
                                          </p:val>
                                        </p:tav>
                                      </p:tavLst>
                                    </p:anim>
                                    <p:anim calcmode="lin" valueType="num">
                                      <p:cBhvr>
                                        <p:cTn id="113" dur="500" fill="hold"/>
                                        <p:tgtEl>
                                          <p:spTgt spid="22"/>
                                        </p:tgtEl>
                                        <p:attrNameLst>
                                          <p:attrName>ppt_h</p:attrName>
                                        </p:attrNameLst>
                                      </p:cBhvr>
                                      <p:tavLst>
                                        <p:tav tm="0">
                                          <p:val>
                                            <p:fltVal val="0"/>
                                          </p:val>
                                        </p:tav>
                                        <p:tav tm="100000">
                                          <p:val>
                                            <p:strVal val="#ppt_h"/>
                                          </p:val>
                                        </p:tav>
                                      </p:tavLst>
                                    </p:anim>
                                    <p:animEffect transition="in" filter="fade">
                                      <p:cBhvr>
                                        <p:cTn id="114" dur="500"/>
                                        <p:tgtEl>
                                          <p:spTgt spid="22"/>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23"/>
                                        </p:tgtEl>
                                        <p:attrNameLst>
                                          <p:attrName>style.visibility</p:attrName>
                                        </p:attrNameLst>
                                      </p:cBhvr>
                                      <p:to>
                                        <p:strVal val="visible"/>
                                      </p:to>
                                    </p:set>
                                    <p:anim calcmode="lin" valueType="num">
                                      <p:cBhvr>
                                        <p:cTn id="117" dur="500" fill="hold"/>
                                        <p:tgtEl>
                                          <p:spTgt spid="23"/>
                                        </p:tgtEl>
                                        <p:attrNameLst>
                                          <p:attrName>ppt_w</p:attrName>
                                        </p:attrNameLst>
                                      </p:cBhvr>
                                      <p:tavLst>
                                        <p:tav tm="0">
                                          <p:val>
                                            <p:fltVal val="0"/>
                                          </p:val>
                                        </p:tav>
                                        <p:tav tm="100000">
                                          <p:val>
                                            <p:strVal val="#ppt_w"/>
                                          </p:val>
                                        </p:tav>
                                      </p:tavLst>
                                    </p:anim>
                                    <p:anim calcmode="lin" valueType="num">
                                      <p:cBhvr>
                                        <p:cTn id="118" dur="500" fill="hold"/>
                                        <p:tgtEl>
                                          <p:spTgt spid="23"/>
                                        </p:tgtEl>
                                        <p:attrNameLst>
                                          <p:attrName>ppt_h</p:attrName>
                                        </p:attrNameLst>
                                      </p:cBhvr>
                                      <p:tavLst>
                                        <p:tav tm="0">
                                          <p:val>
                                            <p:fltVal val="0"/>
                                          </p:val>
                                        </p:tav>
                                        <p:tav tm="100000">
                                          <p:val>
                                            <p:strVal val="#ppt_h"/>
                                          </p:val>
                                        </p:tav>
                                      </p:tavLst>
                                    </p:anim>
                                    <p:animEffect transition="in" filter="fade">
                                      <p:cBhvr>
                                        <p:cTn id="119" dur="500"/>
                                        <p:tgtEl>
                                          <p:spTgt spid="2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p:cTn id="122" dur="500" fill="hold"/>
                                        <p:tgtEl>
                                          <p:spTgt spid="24"/>
                                        </p:tgtEl>
                                        <p:attrNameLst>
                                          <p:attrName>ppt_w</p:attrName>
                                        </p:attrNameLst>
                                      </p:cBhvr>
                                      <p:tavLst>
                                        <p:tav tm="0">
                                          <p:val>
                                            <p:fltVal val="0"/>
                                          </p:val>
                                        </p:tav>
                                        <p:tav tm="100000">
                                          <p:val>
                                            <p:strVal val="#ppt_w"/>
                                          </p:val>
                                        </p:tav>
                                      </p:tavLst>
                                    </p:anim>
                                    <p:anim calcmode="lin" valueType="num">
                                      <p:cBhvr>
                                        <p:cTn id="123" dur="500" fill="hold"/>
                                        <p:tgtEl>
                                          <p:spTgt spid="24"/>
                                        </p:tgtEl>
                                        <p:attrNameLst>
                                          <p:attrName>ppt_h</p:attrName>
                                        </p:attrNameLst>
                                      </p:cBhvr>
                                      <p:tavLst>
                                        <p:tav tm="0">
                                          <p:val>
                                            <p:fltVal val="0"/>
                                          </p:val>
                                        </p:tav>
                                        <p:tav tm="100000">
                                          <p:val>
                                            <p:strVal val="#ppt_h"/>
                                          </p:val>
                                        </p:tav>
                                      </p:tavLst>
                                    </p:anim>
                                    <p:animEffect transition="in" filter="fade">
                                      <p:cBhvr>
                                        <p:cTn id="124" dur="500"/>
                                        <p:tgtEl>
                                          <p:spTgt spid="24"/>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25"/>
                                        </p:tgtEl>
                                        <p:attrNameLst>
                                          <p:attrName>style.visibility</p:attrName>
                                        </p:attrNameLst>
                                      </p:cBhvr>
                                      <p:to>
                                        <p:strVal val="visible"/>
                                      </p:to>
                                    </p:set>
                                    <p:anim calcmode="lin" valueType="num">
                                      <p:cBhvr>
                                        <p:cTn id="127" dur="500" fill="hold"/>
                                        <p:tgtEl>
                                          <p:spTgt spid="25"/>
                                        </p:tgtEl>
                                        <p:attrNameLst>
                                          <p:attrName>ppt_w</p:attrName>
                                        </p:attrNameLst>
                                      </p:cBhvr>
                                      <p:tavLst>
                                        <p:tav tm="0">
                                          <p:val>
                                            <p:fltVal val="0"/>
                                          </p:val>
                                        </p:tav>
                                        <p:tav tm="100000">
                                          <p:val>
                                            <p:strVal val="#ppt_w"/>
                                          </p:val>
                                        </p:tav>
                                      </p:tavLst>
                                    </p:anim>
                                    <p:anim calcmode="lin" valueType="num">
                                      <p:cBhvr>
                                        <p:cTn id="128" dur="500" fill="hold"/>
                                        <p:tgtEl>
                                          <p:spTgt spid="25"/>
                                        </p:tgtEl>
                                        <p:attrNameLst>
                                          <p:attrName>ppt_h</p:attrName>
                                        </p:attrNameLst>
                                      </p:cBhvr>
                                      <p:tavLst>
                                        <p:tav tm="0">
                                          <p:val>
                                            <p:fltVal val="0"/>
                                          </p:val>
                                        </p:tav>
                                        <p:tav tm="100000">
                                          <p:val>
                                            <p:strVal val="#ppt_h"/>
                                          </p:val>
                                        </p:tav>
                                      </p:tavLst>
                                    </p:anim>
                                    <p:animEffect transition="in" filter="fade">
                                      <p:cBhvr>
                                        <p:cTn id="129" dur="500"/>
                                        <p:tgtEl>
                                          <p:spTgt spid="25"/>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26"/>
                                        </p:tgtEl>
                                        <p:attrNameLst>
                                          <p:attrName>style.visibility</p:attrName>
                                        </p:attrNameLst>
                                      </p:cBhvr>
                                      <p:to>
                                        <p:strVal val="visible"/>
                                      </p:to>
                                    </p:set>
                                    <p:anim calcmode="lin" valueType="num">
                                      <p:cBhvr>
                                        <p:cTn id="132" dur="500" fill="hold"/>
                                        <p:tgtEl>
                                          <p:spTgt spid="26"/>
                                        </p:tgtEl>
                                        <p:attrNameLst>
                                          <p:attrName>ppt_w</p:attrName>
                                        </p:attrNameLst>
                                      </p:cBhvr>
                                      <p:tavLst>
                                        <p:tav tm="0">
                                          <p:val>
                                            <p:fltVal val="0"/>
                                          </p:val>
                                        </p:tav>
                                        <p:tav tm="100000">
                                          <p:val>
                                            <p:strVal val="#ppt_w"/>
                                          </p:val>
                                        </p:tav>
                                      </p:tavLst>
                                    </p:anim>
                                    <p:anim calcmode="lin" valueType="num">
                                      <p:cBhvr>
                                        <p:cTn id="133" dur="500" fill="hold"/>
                                        <p:tgtEl>
                                          <p:spTgt spid="26"/>
                                        </p:tgtEl>
                                        <p:attrNameLst>
                                          <p:attrName>ppt_h</p:attrName>
                                        </p:attrNameLst>
                                      </p:cBhvr>
                                      <p:tavLst>
                                        <p:tav tm="0">
                                          <p:val>
                                            <p:fltVal val="0"/>
                                          </p:val>
                                        </p:tav>
                                        <p:tav tm="100000">
                                          <p:val>
                                            <p:strVal val="#ppt_h"/>
                                          </p:val>
                                        </p:tav>
                                      </p:tavLst>
                                    </p:anim>
                                    <p:animEffect transition="in" filter="fade">
                                      <p:cBhvr>
                                        <p:cTn id="134" dur="500"/>
                                        <p:tgtEl>
                                          <p:spTgt spid="26"/>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27"/>
                                        </p:tgtEl>
                                        <p:attrNameLst>
                                          <p:attrName>style.visibility</p:attrName>
                                        </p:attrNameLst>
                                      </p:cBhvr>
                                      <p:to>
                                        <p:strVal val="visible"/>
                                      </p:to>
                                    </p:set>
                                    <p:anim calcmode="lin" valueType="num">
                                      <p:cBhvr>
                                        <p:cTn id="137" dur="500" fill="hold"/>
                                        <p:tgtEl>
                                          <p:spTgt spid="27"/>
                                        </p:tgtEl>
                                        <p:attrNameLst>
                                          <p:attrName>ppt_w</p:attrName>
                                        </p:attrNameLst>
                                      </p:cBhvr>
                                      <p:tavLst>
                                        <p:tav tm="0">
                                          <p:val>
                                            <p:fltVal val="0"/>
                                          </p:val>
                                        </p:tav>
                                        <p:tav tm="100000">
                                          <p:val>
                                            <p:strVal val="#ppt_w"/>
                                          </p:val>
                                        </p:tav>
                                      </p:tavLst>
                                    </p:anim>
                                    <p:anim calcmode="lin" valueType="num">
                                      <p:cBhvr>
                                        <p:cTn id="138" dur="500" fill="hold"/>
                                        <p:tgtEl>
                                          <p:spTgt spid="27"/>
                                        </p:tgtEl>
                                        <p:attrNameLst>
                                          <p:attrName>ppt_h</p:attrName>
                                        </p:attrNameLst>
                                      </p:cBhvr>
                                      <p:tavLst>
                                        <p:tav tm="0">
                                          <p:val>
                                            <p:fltVal val="0"/>
                                          </p:val>
                                        </p:tav>
                                        <p:tav tm="100000">
                                          <p:val>
                                            <p:strVal val="#ppt_h"/>
                                          </p:val>
                                        </p:tav>
                                      </p:tavLst>
                                    </p:anim>
                                    <p:animEffect transition="in" filter="fade">
                                      <p:cBhvr>
                                        <p:cTn id="139" dur="500"/>
                                        <p:tgtEl>
                                          <p:spTgt spid="27"/>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28"/>
                                        </p:tgtEl>
                                        <p:attrNameLst>
                                          <p:attrName>style.visibility</p:attrName>
                                        </p:attrNameLst>
                                      </p:cBhvr>
                                      <p:to>
                                        <p:strVal val="visible"/>
                                      </p:to>
                                    </p:set>
                                    <p:anim calcmode="lin" valueType="num">
                                      <p:cBhvr>
                                        <p:cTn id="142" dur="500" fill="hold"/>
                                        <p:tgtEl>
                                          <p:spTgt spid="28"/>
                                        </p:tgtEl>
                                        <p:attrNameLst>
                                          <p:attrName>ppt_w</p:attrName>
                                        </p:attrNameLst>
                                      </p:cBhvr>
                                      <p:tavLst>
                                        <p:tav tm="0">
                                          <p:val>
                                            <p:fltVal val="0"/>
                                          </p:val>
                                        </p:tav>
                                        <p:tav tm="100000">
                                          <p:val>
                                            <p:strVal val="#ppt_w"/>
                                          </p:val>
                                        </p:tav>
                                      </p:tavLst>
                                    </p:anim>
                                    <p:anim calcmode="lin" valueType="num">
                                      <p:cBhvr>
                                        <p:cTn id="143" dur="500" fill="hold"/>
                                        <p:tgtEl>
                                          <p:spTgt spid="28"/>
                                        </p:tgtEl>
                                        <p:attrNameLst>
                                          <p:attrName>ppt_h</p:attrName>
                                        </p:attrNameLst>
                                      </p:cBhvr>
                                      <p:tavLst>
                                        <p:tav tm="0">
                                          <p:val>
                                            <p:fltVal val="0"/>
                                          </p:val>
                                        </p:tav>
                                        <p:tav tm="100000">
                                          <p:val>
                                            <p:strVal val="#ppt_h"/>
                                          </p:val>
                                        </p:tav>
                                      </p:tavLst>
                                    </p:anim>
                                    <p:animEffect transition="in" filter="fade">
                                      <p:cBhvr>
                                        <p:cTn id="144" dur="500"/>
                                        <p:tgtEl>
                                          <p:spTgt spid="28"/>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 calcmode="lin" valueType="num">
                                      <p:cBhvr>
                                        <p:cTn id="147" dur="500" fill="hold"/>
                                        <p:tgtEl>
                                          <p:spTgt spid="29"/>
                                        </p:tgtEl>
                                        <p:attrNameLst>
                                          <p:attrName>ppt_w</p:attrName>
                                        </p:attrNameLst>
                                      </p:cBhvr>
                                      <p:tavLst>
                                        <p:tav tm="0">
                                          <p:val>
                                            <p:fltVal val="0"/>
                                          </p:val>
                                        </p:tav>
                                        <p:tav tm="100000">
                                          <p:val>
                                            <p:strVal val="#ppt_w"/>
                                          </p:val>
                                        </p:tav>
                                      </p:tavLst>
                                    </p:anim>
                                    <p:anim calcmode="lin" valueType="num">
                                      <p:cBhvr>
                                        <p:cTn id="148" dur="500" fill="hold"/>
                                        <p:tgtEl>
                                          <p:spTgt spid="29"/>
                                        </p:tgtEl>
                                        <p:attrNameLst>
                                          <p:attrName>ppt_h</p:attrName>
                                        </p:attrNameLst>
                                      </p:cBhvr>
                                      <p:tavLst>
                                        <p:tav tm="0">
                                          <p:val>
                                            <p:fltVal val="0"/>
                                          </p:val>
                                        </p:tav>
                                        <p:tav tm="100000">
                                          <p:val>
                                            <p:strVal val="#ppt_h"/>
                                          </p:val>
                                        </p:tav>
                                      </p:tavLst>
                                    </p:anim>
                                    <p:animEffect transition="in" filter="fade">
                                      <p:cBhvr>
                                        <p:cTn id="149" dur="500"/>
                                        <p:tgtEl>
                                          <p:spTgt spid="29"/>
                                        </p:tgtEl>
                                      </p:cBhvr>
                                    </p:animEffect>
                                  </p:childTnLst>
                                </p:cTn>
                              </p:par>
                              <p:par>
                                <p:cTn id="150" presetID="53" presetClass="entr" presetSubtype="16" fill="hold" grpId="0" nodeType="withEffect">
                                  <p:stCondLst>
                                    <p:cond delay="0"/>
                                  </p:stCondLst>
                                  <p:childTnLst>
                                    <p:set>
                                      <p:cBhvr>
                                        <p:cTn id="151" dur="1" fill="hold">
                                          <p:stCondLst>
                                            <p:cond delay="0"/>
                                          </p:stCondLst>
                                        </p:cTn>
                                        <p:tgtEl>
                                          <p:spTgt spid="30"/>
                                        </p:tgtEl>
                                        <p:attrNameLst>
                                          <p:attrName>style.visibility</p:attrName>
                                        </p:attrNameLst>
                                      </p:cBhvr>
                                      <p:to>
                                        <p:strVal val="visible"/>
                                      </p:to>
                                    </p:set>
                                    <p:anim calcmode="lin" valueType="num">
                                      <p:cBhvr>
                                        <p:cTn id="152" dur="500" fill="hold"/>
                                        <p:tgtEl>
                                          <p:spTgt spid="30"/>
                                        </p:tgtEl>
                                        <p:attrNameLst>
                                          <p:attrName>ppt_w</p:attrName>
                                        </p:attrNameLst>
                                      </p:cBhvr>
                                      <p:tavLst>
                                        <p:tav tm="0">
                                          <p:val>
                                            <p:fltVal val="0"/>
                                          </p:val>
                                        </p:tav>
                                        <p:tav tm="100000">
                                          <p:val>
                                            <p:strVal val="#ppt_w"/>
                                          </p:val>
                                        </p:tav>
                                      </p:tavLst>
                                    </p:anim>
                                    <p:anim calcmode="lin" valueType="num">
                                      <p:cBhvr>
                                        <p:cTn id="153" dur="500" fill="hold"/>
                                        <p:tgtEl>
                                          <p:spTgt spid="30"/>
                                        </p:tgtEl>
                                        <p:attrNameLst>
                                          <p:attrName>ppt_h</p:attrName>
                                        </p:attrNameLst>
                                      </p:cBhvr>
                                      <p:tavLst>
                                        <p:tav tm="0">
                                          <p:val>
                                            <p:fltVal val="0"/>
                                          </p:val>
                                        </p:tav>
                                        <p:tav tm="100000">
                                          <p:val>
                                            <p:strVal val="#ppt_h"/>
                                          </p:val>
                                        </p:tav>
                                      </p:tavLst>
                                    </p:anim>
                                    <p:animEffect transition="in" filter="fade">
                                      <p:cBhvr>
                                        <p:cTn id="1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5" restart="whenNotActive" fill="hold" evtFilter="cancelBubble" nodeType="interactiveSeq">
                <p:stCondLst>
                  <p:cond evt="onClick" delay="0">
                    <p:tgtEl>
                      <p:spTgt spid="6"/>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grpId="0" nodeType="clickEffect">
                                  <p:stCondLst>
                                    <p:cond delay="0"/>
                                  </p:stCondLst>
                                  <p:childTnLst>
                                    <p:animEffect transition="out" filter="fade">
                                      <p:cBhvr>
                                        <p:cTn id="159" dur="500"/>
                                        <p:tgtEl>
                                          <p:spTgt spid="6"/>
                                        </p:tgtEl>
                                      </p:cBhvr>
                                    </p:animEffect>
                                    <p:set>
                                      <p:cBhvr>
                                        <p:cTn id="16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61" restart="whenNotActive" fill="hold" evtFilter="cancelBubble" nodeType="interactiveSeq">
                <p:stCondLst>
                  <p:cond evt="onClick" delay="0">
                    <p:tgtEl>
                      <p:spTgt spid="7"/>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grpId="0" nodeType="clickEffect">
                                  <p:stCondLst>
                                    <p:cond delay="0"/>
                                  </p:stCondLst>
                                  <p:childTnLst>
                                    <p:animEffect transition="out" filter="fade">
                                      <p:cBhvr>
                                        <p:cTn id="165" dur="500"/>
                                        <p:tgtEl>
                                          <p:spTgt spid="7"/>
                                        </p:tgtEl>
                                      </p:cBhvr>
                                    </p:animEffect>
                                    <p:set>
                                      <p:cBhvr>
                                        <p:cTn id="1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67" restart="whenNotActive" fill="hold" evtFilter="cancelBubble" nodeType="interactiveSeq">
                <p:stCondLst>
                  <p:cond evt="onClick" delay="0">
                    <p:tgtEl>
                      <p:spTgt spid="8"/>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grpId="0" nodeType="clickEffect">
                                  <p:stCondLst>
                                    <p:cond delay="0"/>
                                  </p:stCondLst>
                                  <p:childTnLst>
                                    <p:animEffect transition="out" filter="fade">
                                      <p:cBhvr>
                                        <p:cTn id="171" dur="500"/>
                                        <p:tgtEl>
                                          <p:spTgt spid="8"/>
                                        </p:tgtEl>
                                      </p:cBhvr>
                                    </p:animEffect>
                                    <p:set>
                                      <p:cBhvr>
                                        <p:cTn id="17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3" restart="whenNotActive" fill="hold" evtFilter="cancelBubble" nodeType="interactiveSeq">
                <p:stCondLst>
                  <p:cond evt="onClick" delay="0">
                    <p:tgtEl>
                      <p:spTgt spid="9"/>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grpId="0" nodeType="clickEffect">
                                  <p:stCondLst>
                                    <p:cond delay="0"/>
                                  </p:stCondLst>
                                  <p:childTnLst>
                                    <p:animEffect transition="out" filter="fade">
                                      <p:cBhvr>
                                        <p:cTn id="177" dur="500"/>
                                        <p:tgtEl>
                                          <p:spTgt spid="9"/>
                                        </p:tgtEl>
                                      </p:cBhvr>
                                    </p:animEffect>
                                    <p:set>
                                      <p:cBhvr>
                                        <p:cTn id="17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9" restart="whenNotActive" fill="hold" evtFilter="cancelBubble" nodeType="interactiveSeq">
                <p:stCondLst>
                  <p:cond evt="onClick" delay="0">
                    <p:tgtEl>
                      <p:spTgt spid="10"/>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grpId="0" nodeType="clickEffect">
                                  <p:stCondLst>
                                    <p:cond delay="0"/>
                                  </p:stCondLst>
                                  <p:childTnLst>
                                    <p:animEffect transition="out" filter="fade">
                                      <p:cBhvr>
                                        <p:cTn id="183" dur="500"/>
                                        <p:tgtEl>
                                          <p:spTgt spid="10"/>
                                        </p:tgtEl>
                                      </p:cBhvr>
                                    </p:animEffect>
                                    <p:set>
                                      <p:cBhvr>
                                        <p:cTn id="18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5" restart="whenNotActive" fill="hold" evtFilter="cancelBubble" nodeType="interactiveSeq">
                <p:stCondLst>
                  <p:cond evt="onClick" delay="0">
                    <p:tgtEl>
                      <p:spTgt spid="11"/>
                    </p:tgtEl>
                  </p:cond>
                </p:stCondLst>
                <p:endSync evt="end" delay="0">
                  <p:rtn val="all"/>
                </p:endSync>
                <p:childTnLst>
                  <p:par>
                    <p:cTn id="186" fill="hold">
                      <p:stCondLst>
                        <p:cond delay="0"/>
                      </p:stCondLst>
                      <p:childTnLst>
                        <p:par>
                          <p:cTn id="187" fill="hold">
                            <p:stCondLst>
                              <p:cond delay="0"/>
                            </p:stCondLst>
                            <p:childTnLst>
                              <p:par>
                                <p:cTn id="188" presetID="10" presetClass="exit" presetSubtype="0" fill="hold" grpId="1" nodeType="clickEffect">
                                  <p:stCondLst>
                                    <p:cond delay="0"/>
                                  </p:stCondLst>
                                  <p:childTnLst>
                                    <p:animEffect transition="out" filter="fade">
                                      <p:cBhvr>
                                        <p:cTn id="189" dur="500"/>
                                        <p:tgtEl>
                                          <p:spTgt spid="11"/>
                                        </p:tgtEl>
                                      </p:cBhvr>
                                    </p:animEffect>
                                    <p:set>
                                      <p:cBhvr>
                                        <p:cTn id="19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1" restart="whenNotActive" fill="hold" evtFilter="cancelBubble" nodeType="interactiveSeq">
                <p:stCondLst>
                  <p:cond evt="onClick" delay="0">
                    <p:tgtEl>
                      <p:spTgt spid="12"/>
                    </p:tgtEl>
                  </p:cond>
                </p:stCondLst>
                <p:endSync evt="end" delay="0">
                  <p:rtn val="all"/>
                </p:endSync>
                <p:childTnLst>
                  <p:par>
                    <p:cTn id="192" fill="hold">
                      <p:stCondLst>
                        <p:cond delay="0"/>
                      </p:stCondLst>
                      <p:childTnLst>
                        <p:par>
                          <p:cTn id="193" fill="hold">
                            <p:stCondLst>
                              <p:cond delay="0"/>
                            </p:stCondLst>
                            <p:childTnLst>
                              <p:par>
                                <p:cTn id="194" presetID="10" presetClass="exit" presetSubtype="0" fill="hold" grpId="1" nodeType="clickEffect">
                                  <p:stCondLst>
                                    <p:cond delay="0"/>
                                  </p:stCondLst>
                                  <p:childTnLst>
                                    <p:animEffect transition="out" filter="fade">
                                      <p:cBhvr>
                                        <p:cTn id="195" dur="500"/>
                                        <p:tgtEl>
                                          <p:spTgt spid="12"/>
                                        </p:tgtEl>
                                      </p:cBhvr>
                                    </p:animEffect>
                                    <p:set>
                                      <p:cBhvr>
                                        <p:cTn id="19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97" restart="whenNotActive" fill="hold" evtFilter="cancelBubble" nodeType="interactiveSeq">
                <p:stCondLst>
                  <p:cond evt="onClick" delay="0">
                    <p:tgtEl>
                      <p:spTgt spid="13"/>
                    </p:tgtEl>
                  </p:cond>
                </p:stCondLst>
                <p:endSync evt="end" delay="0">
                  <p:rtn val="all"/>
                </p:endSync>
                <p:childTnLst>
                  <p:par>
                    <p:cTn id="198" fill="hold">
                      <p:stCondLst>
                        <p:cond delay="0"/>
                      </p:stCondLst>
                      <p:childTnLst>
                        <p:par>
                          <p:cTn id="199" fill="hold">
                            <p:stCondLst>
                              <p:cond delay="0"/>
                            </p:stCondLst>
                            <p:childTnLst>
                              <p:par>
                                <p:cTn id="200" presetID="10" presetClass="exit" presetSubtype="0" fill="hold" grpId="1" nodeType="clickEffect">
                                  <p:stCondLst>
                                    <p:cond delay="0"/>
                                  </p:stCondLst>
                                  <p:childTnLst>
                                    <p:animEffect transition="out" filter="fade">
                                      <p:cBhvr>
                                        <p:cTn id="201" dur="500"/>
                                        <p:tgtEl>
                                          <p:spTgt spid="13"/>
                                        </p:tgtEl>
                                      </p:cBhvr>
                                    </p:animEffect>
                                    <p:set>
                                      <p:cBhvr>
                                        <p:cTn id="20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3" restart="whenNotActive" fill="hold" evtFilter="cancelBubble" nodeType="interactiveSeq">
                <p:stCondLst>
                  <p:cond evt="onClick" delay="0">
                    <p:tgtEl>
                      <p:spTgt spid="14"/>
                    </p:tgtEl>
                  </p:cond>
                </p:stCondLst>
                <p:endSync evt="end" delay="0">
                  <p:rtn val="all"/>
                </p:endSync>
                <p:childTnLst>
                  <p:par>
                    <p:cTn id="204" fill="hold">
                      <p:stCondLst>
                        <p:cond delay="0"/>
                      </p:stCondLst>
                      <p:childTnLst>
                        <p:par>
                          <p:cTn id="205" fill="hold">
                            <p:stCondLst>
                              <p:cond delay="0"/>
                            </p:stCondLst>
                            <p:childTnLst>
                              <p:par>
                                <p:cTn id="206" presetID="10" presetClass="exit" presetSubtype="0" fill="hold" grpId="1" nodeType="clickEffect">
                                  <p:stCondLst>
                                    <p:cond delay="0"/>
                                  </p:stCondLst>
                                  <p:childTnLst>
                                    <p:animEffect transition="out" filter="fade">
                                      <p:cBhvr>
                                        <p:cTn id="207" dur="500"/>
                                        <p:tgtEl>
                                          <p:spTgt spid="14"/>
                                        </p:tgtEl>
                                      </p:cBhvr>
                                    </p:animEffect>
                                    <p:set>
                                      <p:cBhvr>
                                        <p:cTn id="20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9" restart="whenNotActive" fill="hold" evtFilter="cancelBubble" nodeType="interactiveSeq">
                <p:stCondLst>
                  <p:cond evt="onClick" delay="0">
                    <p:tgtEl>
                      <p:spTgt spid="15"/>
                    </p:tgtEl>
                  </p:cond>
                </p:stCondLst>
                <p:endSync evt="end" delay="0">
                  <p:rtn val="all"/>
                </p:endSync>
                <p:childTnLst>
                  <p:par>
                    <p:cTn id="210" fill="hold">
                      <p:stCondLst>
                        <p:cond delay="0"/>
                      </p:stCondLst>
                      <p:childTnLst>
                        <p:par>
                          <p:cTn id="211" fill="hold">
                            <p:stCondLst>
                              <p:cond delay="0"/>
                            </p:stCondLst>
                            <p:childTnLst>
                              <p:par>
                                <p:cTn id="212" presetID="10" presetClass="exit" presetSubtype="0" fill="hold" grpId="1" nodeType="clickEffect">
                                  <p:stCondLst>
                                    <p:cond delay="0"/>
                                  </p:stCondLst>
                                  <p:childTnLst>
                                    <p:animEffect transition="out" filter="fade">
                                      <p:cBhvr>
                                        <p:cTn id="213" dur="500"/>
                                        <p:tgtEl>
                                          <p:spTgt spid="15"/>
                                        </p:tgtEl>
                                      </p:cBhvr>
                                    </p:animEffect>
                                    <p:set>
                                      <p:cBhvr>
                                        <p:cTn id="21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15" restart="whenNotActive" fill="hold" evtFilter="cancelBubble" nodeType="interactiveSeq">
                <p:stCondLst>
                  <p:cond evt="onClick" delay="0">
                    <p:tgtEl>
                      <p:spTgt spid="16"/>
                    </p:tgtEl>
                  </p:cond>
                </p:stCondLst>
                <p:endSync evt="end" delay="0">
                  <p:rtn val="all"/>
                </p:endSync>
                <p:childTnLst>
                  <p:par>
                    <p:cTn id="216" fill="hold">
                      <p:stCondLst>
                        <p:cond delay="0"/>
                      </p:stCondLst>
                      <p:childTnLst>
                        <p:par>
                          <p:cTn id="217" fill="hold">
                            <p:stCondLst>
                              <p:cond delay="0"/>
                            </p:stCondLst>
                            <p:childTnLst>
                              <p:par>
                                <p:cTn id="218" presetID="10" presetClass="exit" presetSubtype="0" fill="hold" grpId="1" nodeType="clickEffect">
                                  <p:stCondLst>
                                    <p:cond delay="0"/>
                                  </p:stCondLst>
                                  <p:childTnLst>
                                    <p:animEffect transition="out" filter="fade">
                                      <p:cBhvr>
                                        <p:cTn id="219" dur="500"/>
                                        <p:tgtEl>
                                          <p:spTgt spid="16"/>
                                        </p:tgtEl>
                                      </p:cBhvr>
                                    </p:animEffect>
                                    <p:set>
                                      <p:cBhvr>
                                        <p:cTn id="22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1" restart="whenNotActive" fill="hold" evtFilter="cancelBubble" nodeType="interactiveSeq">
                <p:stCondLst>
                  <p:cond evt="onClick" delay="0">
                    <p:tgtEl>
                      <p:spTgt spid="17"/>
                    </p:tgtEl>
                  </p:cond>
                </p:stCondLst>
                <p:endSync evt="end" delay="0">
                  <p:rtn val="all"/>
                </p:endSync>
                <p:childTnLst>
                  <p:par>
                    <p:cTn id="222" fill="hold">
                      <p:stCondLst>
                        <p:cond delay="0"/>
                      </p:stCondLst>
                      <p:childTnLst>
                        <p:par>
                          <p:cTn id="223" fill="hold">
                            <p:stCondLst>
                              <p:cond delay="0"/>
                            </p:stCondLst>
                            <p:childTnLst>
                              <p:par>
                                <p:cTn id="224" presetID="10" presetClass="exit" presetSubtype="0" fill="hold" grpId="1" nodeType="clickEffect">
                                  <p:stCondLst>
                                    <p:cond delay="0"/>
                                  </p:stCondLst>
                                  <p:childTnLst>
                                    <p:animEffect transition="out" filter="fade">
                                      <p:cBhvr>
                                        <p:cTn id="225" dur="500"/>
                                        <p:tgtEl>
                                          <p:spTgt spid="17"/>
                                        </p:tgtEl>
                                      </p:cBhvr>
                                    </p:animEffect>
                                    <p:set>
                                      <p:cBhvr>
                                        <p:cTn id="22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7" restart="whenNotActive" fill="hold" evtFilter="cancelBubble" nodeType="interactiveSeq">
                <p:stCondLst>
                  <p:cond evt="onClick" delay="0">
                    <p:tgtEl>
                      <p:spTgt spid="18"/>
                    </p:tgtEl>
                  </p:cond>
                </p:stCondLst>
                <p:endSync evt="end" delay="0">
                  <p:rtn val="all"/>
                </p:endSync>
                <p:childTnLst>
                  <p:par>
                    <p:cTn id="228" fill="hold">
                      <p:stCondLst>
                        <p:cond delay="0"/>
                      </p:stCondLst>
                      <p:childTnLst>
                        <p:par>
                          <p:cTn id="229" fill="hold">
                            <p:stCondLst>
                              <p:cond delay="0"/>
                            </p:stCondLst>
                            <p:childTnLst>
                              <p:par>
                                <p:cTn id="230" presetID="10" presetClass="exit" presetSubtype="0" fill="hold" grpId="1" nodeType="clickEffect">
                                  <p:stCondLst>
                                    <p:cond delay="0"/>
                                  </p:stCondLst>
                                  <p:childTnLst>
                                    <p:animEffect transition="out" filter="fade">
                                      <p:cBhvr>
                                        <p:cTn id="231" dur="500"/>
                                        <p:tgtEl>
                                          <p:spTgt spid="18"/>
                                        </p:tgtEl>
                                      </p:cBhvr>
                                    </p:animEffect>
                                    <p:set>
                                      <p:cBhvr>
                                        <p:cTn id="23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33" restart="whenNotActive" fill="hold" evtFilter="cancelBubble" nodeType="interactiveSeq">
                <p:stCondLst>
                  <p:cond evt="onClick" delay="0">
                    <p:tgtEl>
                      <p:spTgt spid="19"/>
                    </p:tgtEl>
                  </p:cond>
                </p:stCondLst>
                <p:endSync evt="end" delay="0">
                  <p:rtn val="all"/>
                </p:endSync>
                <p:childTnLst>
                  <p:par>
                    <p:cTn id="234" fill="hold">
                      <p:stCondLst>
                        <p:cond delay="0"/>
                      </p:stCondLst>
                      <p:childTnLst>
                        <p:par>
                          <p:cTn id="235" fill="hold">
                            <p:stCondLst>
                              <p:cond delay="0"/>
                            </p:stCondLst>
                            <p:childTnLst>
                              <p:par>
                                <p:cTn id="236" presetID="10" presetClass="exit" presetSubtype="0" fill="hold" grpId="1" nodeType="clickEffect">
                                  <p:stCondLst>
                                    <p:cond delay="0"/>
                                  </p:stCondLst>
                                  <p:childTnLst>
                                    <p:animEffect transition="out" filter="fade">
                                      <p:cBhvr>
                                        <p:cTn id="237" dur="500"/>
                                        <p:tgtEl>
                                          <p:spTgt spid="19"/>
                                        </p:tgtEl>
                                      </p:cBhvr>
                                    </p:animEffect>
                                    <p:set>
                                      <p:cBhvr>
                                        <p:cTn id="23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39" restart="whenNotActive" fill="hold" evtFilter="cancelBubble" nodeType="interactiveSeq">
                <p:stCondLst>
                  <p:cond evt="onClick" delay="0">
                    <p:tgtEl>
                      <p:spTgt spid="20"/>
                    </p:tgtEl>
                  </p:cond>
                </p:stCondLst>
                <p:endSync evt="end" delay="0">
                  <p:rtn val="all"/>
                </p:endSync>
                <p:childTnLst>
                  <p:par>
                    <p:cTn id="240" fill="hold">
                      <p:stCondLst>
                        <p:cond delay="0"/>
                      </p:stCondLst>
                      <p:childTnLst>
                        <p:par>
                          <p:cTn id="241" fill="hold">
                            <p:stCondLst>
                              <p:cond delay="0"/>
                            </p:stCondLst>
                            <p:childTnLst>
                              <p:par>
                                <p:cTn id="242" presetID="10" presetClass="exit" presetSubtype="0" fill="hold" grpId="1" nodeType="clickEffect">
                                  <p:stCondLst>
                                    <p:cond delay="0"/>
                                  </p:stCondLst>
                                  <p:childTnLst>
                                    <p:animEffect transition="out" filter="fade">
                                      <p:cBhvr>
                                        <p:cTn id="243" dur="500"/>
                                        <p:tgtEl>
                                          <p:spTgt spid="20"/>
                                        </p:tgtEl>
                                      </p:cBhvr>
                                    </p:animEffect>
                                    <p:set>
                                      <p:cBhvr>
                                        <p:cTn id="24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45" restart="whenNotActive" fill="hold" evtFilter="cancelBubble" nodeType="interactiveSeq">
                <p:stCondLst>
                  <p:cond evt="onClick" delay="0">
                    <p:tgtEl>
                      <p:spTgt spid="21"/>
                    </p:tgtEl>
                  </p:cond>
                </p:stCondLst>
                <p:endSync evt="end" delay="0">
                  <p:rtn val="all"/>
                </p:endSync>
                <p:childTnLst>
                  <p:par>
                    <p:cTn id="246" fill="hold">
                      <p:stCondLst>
                        <p:cond delay="0"/>
                      </p:stCondLst>
                      <p:childTnLst>
                        <p:par>
                          <p:cTn id="247" fill="hold">
                            <p:stCondLst>
                              <p:cond delay="0"/>
                            </p:stCondLst>
                            <p:childTnLst>
                              <p:par>
                                <p:cTn id="248" presetID="10" presetClass="exit" presetSubtype="0" fill="hold" grpId="1" nodeType="clickEffect">
                                  <p:stCondLst>
                                    <p:cond delay="0"/>
                                  </p:stCondLst>
                                  <p:childTnLst>
                                    <p:animEffect transition="out" filter="fade">
                                      <p:cBhvr>
                                        <p:cTn id="249" dur="500"/>
                                        <p:tgtEl>
                                          <p:spTgt spid="21"/>
                                        </p:tgtEl>
                                      </p:cBhvr>
                                    </p:animEffect>
                                    <p:set>
                                      <p:cBhvr>
                                        <p:cTn id="25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51" restart="whenNotActive" fill="hold" evtFilter="cancelBubble" nodeType="interactiveSeq">
                <p:stCondLst>
                  <p:cond evt="onClick" delay="0">
                    <p:tgtEl>
                      <p:spTgt spid="22"/>
                    </p:tgtEl>
                  </p:cond>
                </p:stCondLst>
                <p:endSync evt="end" delay="0">
                  <p:rtn val="all"/>
                </p:endSync>
                <p:childTnLst>
                  <p:par>
                    <p:cTn id="252" fill="hold">
                      <p:stCondLst>
                        <p:cond delay="0"/>
                      </p:stCondLst>
                      <p:childTnLst>
                        <p:par>
                          <p:cTn id="253" fill="hold">
                            <p:stCondLst>
                              <p:cond delay="0"/>
                            </p:stCondLst>
                            <p:childTnLst>
                              <p:par>
                                <p:cTn id="254" presetID="10" presetClass="exit" presetSubtype="0" fill="hold" grpId="1" nodeType="clickEffect">
                                  <p:stCondLst>
                                    <p:cond delay="0"/>
                                  </p:stCondLst>
                                  <p:childTnLst>
                                    <p:animEffect transition="out" filter="fade">
                                      <p:cBhvr>
                                        <p:cTn id="255" dur="500"/>
                                        <p:tgtEl>
                                          <p:spTgt spid="22"/>
                                        </p:tgtEl>
                                      </p:cBhvr>
                                    </p:animEffect>
                                    <p:set>
                                      <p:cBhvr>
                                        <p:cTn id="25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57" restart="whenNotActive" fill="hold" evtFilter="cancelBubble" nodeType="interactiveSeq">
                <p:stCondLst>
                  <p:cond evt="onClick" delay="0">
                    <p:tgtEl>
                      <p:spTgt spid="23"/>
                    </p:tgtEl>
                  </p:cond>
                </p:stCondLst>
                <p:endSync evt="end" delay="0">
                  <p:rtn val="all"/>
                </p:endSync>
                <p:childTnLst>
                  <p:par>
                    <p:cTn id="258" fill="hold">
                      <p:stCondLst>
                        <p:cond delay="0"/>
                      </p:stCondLst>
                      <p:childTnLst>
                        <p:par>
                          <p:cTn id="259" fill="hold">
                            <p:stCondLst>
                              <p:cond delay="0"/>
                            </p:stCondLst>
                            <p:childTnLst>
                              <p:par>
                                <p:cTn id="260" presetID="10" presetClass="exit" presetSubtype="0" fill="hold" grpId="1" nodeType="clickEffect">
                                  <p:stCondLst>
                                    <p:cond delay="0"/>
                                  </p:stCondLst>
                                  <p:childTnLst>
                                    <p:animEffect transition="out" filter="fade">
                                      <p:cBhvr>
                                        <p:cTn id="261" dur="500"/>
                                        <p:tgtEl>
                                          <p:spTgt spid="23"/>
                                        </p:tgtEl>
                                      </p:cBhvr>
                                    </p:animEffect>
                                    <p:set>
                                      <p:cBhvr>
                                        <p:cTn id="26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3" restart="whenNotActive" fill="hold" evtFilter="cancelBubble" nodeType="interactiveSeq">
                <p:stCondLst>
                  <p:cond evt="onClick" delay="0">
                    <p:tgtEl>
                      <p:spTgt spid="24"/>
                    </p:tgtEl>
                  </p:cond>
                </p:stCondLst>
                <p:endSync evt="end" delay="0">
                  <p:rtn val="all"/>
                </p:endSync>
                <p:childTnLst>
                  <p:par>
                    <p:cTn id="264" fill="hold">
                      <p:stCondLst>
                        <p:cond delay="0"/>
                      </p:stCondLst>
                      <p:childTnLst>
                        <p:par>
                          <p:cTn id="265" fill="hold">
                            <p:stCondLst>
                              <p:cond delay="0"/>
                            </p:stCondLst>
                            <p:childTnLst>
                              <p:par>
                                <p:cTn id="266" presetID="10" presetClass="exit" presetSubtype="0" fill="hold" grpId="1" nodeType="clickEffect">
                                  <p:stCondLst>
                                    <p:cond delay="0"/>
                                  </p:stCondLst>
                                  <p:childTnLst>
                                    <p:animEffect transition="out" filter="fade">
                                      <p:cBhvr>
                                        <p:cTn id="267" dur="500"/>
                                        <p:tgtEl>
                                          <p:spTgt spid="24"/>
                                        </p:tgtEl>
                                      </p:cBhvr>
                                    </p:animEffect>
                                    <p:set>
                                      <p:cBhvr>
                                        <p:cTn id="26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69" restart="whenNotActive" fill="hold" evtFilter="cancelBubble" nodeType="interactiveSeq">
                <p:stCondLst>
                  <p:cond evt="onClick" delay="0">
                    <p:tgtEl>
                      <p:spTgt spid="25"/>
                    </p:tgtEl>
                  </p:cond>
                </p:stCondLst>
                <p:endSync evt="end" delay="0">
                  <p:rtn val="all"/>
                </p:endSync>
                <p:childTnLst>
                  <p:par>
                    <p:cTn id="270" fill="hold">
                      <p:stCondLst>
                        <p:cond delay="0"/>
                      </p:stCondLst>
                      <p:childTnLst>
                        <p:par>
                          <p:cTn id="271" fill="hold">
                            <p:stCondLst>
                              <p:cond delay="0"/>
                            </p:stCondLst>
                            <p:childTnLst>
                              <p:par>
                                <p:cTn id="272" presetID="10" presetClass="exit" presetSubtype="0" fill="hold" grpId="1" nodeType="clickEffect">
                                  <p:stCondLst>
                                    <p:cond delay="0"/>
                                  </p:stCondLst>
                                  <p:childTnLst>
                                    <p:animEffect transition="out" filter="fade">
                                      <p:cBhvr>
                                        <p:cTn id="273" dur="500"/>
                                        <p:tgtEl>
                                          <p:spTgt spid="25"/>
                                        </p:tgtEl>
                                      </p:cBhvr>
                                    </p:animEffect>
                                    <p:set>
                                      <p:cBhvr>
                                        <p:cTn id="27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5" restart="whenNotActive" fill="hold" evtFilter="cancelBubble" nodeType="interactiveSeq">
                <p:stCondLst>
                  <p:cond evt="onClick" delay="0">
                    <p:tgtEl>
                      <p:spTgt spid="26"/>
                    </p:tgtEl>
                  </p:cond>
                </p:stCondLst>
                <p:endSync evt="end" delay="0">
                  <p:rtn val="all"/>
                </p:endSync>
                <p:childTnLst>
                  <p:par>
                    <p:cTn id="276" fill="hold">
                      <p:stCondLst>
                        <p:cond delay="0"/>
                      </p:stCondLst>
                      <p:childTnLst>
                        <p:par>
                          <p:cTn id="277" fill="hold">
                            <p:stCondLst>
                              <p:cond delay="0"/>
                            </p:stCondLst>
                            <p:childTnLst>
                              <p:par>
                                <p:cTn id="278" presetID="10" presetClass="exit" presetSubtype="0" fill="hold" grpId="1" nodeType="clickEffect">
                                  <p:stCondLst>
                                    <p:cond delay="0"/>
                                  </p:stCondLst>
                                  <p:childTnLst>
                                    <p:animEffect transition="out" filter="fade">
                                      <p:cBhvr>
                                        <p:cTn id="279" dur="500"/>
                                        <p:tgtEl>
                                          <p:spTgt spid="26"/>
                                        </p:tgtEl>
                                      </p:cBhvr>
                                    </p:animEffect>
                                    <p:set>
                                      <p:cBhvr>
                                        <p:cTn id="28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81" restart="whenNotActive" fill="hold" evtFilter="cancelBubble" nodeType="interactiveSeq">
                <p:stCondLst>
                  <p:cond evt="onClick" delay="0">
                    <p:tgtEl>
                      <p:spTgt spid="27"/>
                    </p:tgtEl>
                  </p:cond>
                </p:stCondLst>
                <p:endSync evt="end" delay="0">
                  <p:rtn val="all"/>
                </p:endSync>
                <p:childTnLst>
                  <p:par>
                    <p:cTn id="282" fill="hold">
                      <p:stCondLst>
                        <p:cond delay="0"/>
                      </p:stCondLst>
                      <p:childTnLst>
                        <p:par>
                          <p:cTn id="283" fill="hold">
                            <p:stCondLst>
                              <p:cond delay="0"/>
                            </p:stCondLst>
                            <p:childTnLst>
                              <p:par>
                                <p:cTn id="284" presetID="10" presetClass="exit" presetSubtype="0" fill="hold" grpId="1" nodeType="clickEffect">
                                  <p:stCondLst>
                                    <p:cond delay="0"/>
                                  </p:stCondLst>
                                  <p:childTnLst>
                                    <p:animEffect transition="out" filter="fade">
                                      <p:cBhvr>
                                        <p:cTn id="285" dur="500"/>
                                        <p:tgtEl>
                                          <p:spTgt spid="27"/>
                                        </p:tgtEl>
                                      </p:cBhvr>
                                    </p:animEffect>
                                    <p:set>
                                      <p:cBhvr>
                                        <p:cTn id="28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87" restart="whenNotActive" fill="hold" evtFilter="cancelBubble" nodeType="interactiveSeq">
                <p:stCondLst>
                  <p:cond evt="onClick" delay="0">
                    <p:tgtEl>
                      <p:spTgt spid="28"/>
                    </p:tgtEl>
                  </p:cond>
                </p:stCondLst>
                <p:endSync evt="end" delay="0">
                  <p:rtn val="all"/>
                </p:endSync>
                <p:childTnLst>
                  <p:par>
                    <p:cTn id="288" fill="hold">
                      <p:stCondLst>
                        <p:cond delay="0"/>
                      </p:stCondLst>
                      <p:childTnLst>
                        <p:par>
                          <p:cTn id="289" fill="hold">
                            <p:stCondLst>
                              <p:cond delay="0"/>
                            </p:stCondLst>
                            <p:childTnLst>
                              <p:par>
                                <p:cTn id="290" presetID="10" presetClass="exit" presetSubtype="0" fill="hold" grpId="1" nodeType="clickEffect">
                                  <p:stCondLst>
                                    <p:cond delay="0"/>
                                  </p:stCondLst>
                                  <p:childTnLst>
                                    <p:animEffect transition="out" filter="fade">
                                      <p:cBhvr>
                                        <p:cTn id="291" dur="500"/>
                                        <p:tgtEl>
                                          <p:spTgt spid="28"/>
                                        </p:tgtEl>
                                      </p:cBhvr>
                                    </p:animEffect>
                                    <p:set>
                                      <p:cBhvr>
                                        <p:cTn id="29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93" restart="whenNotActive" fill="hold" evtFilter="cancelBubble" nodeType="interactiveSeq">
                <p:stCondLst>
                  <p:cond evt="onClick" delay="0">
                    <p:tgtEl>
                      <p:spTgt spid="29"/>
                    </p:tgtEl>
                  </p:cond>
                </p:stCondLst>
                <p:endSync evt="end" delay="0">
                  <p:rtn val="all"/>
                </p:endSync>
                <p:childTnLst>
                  <p:par>
                    <p:cTn id="294" fill="hold">
                      <p:stCondLst>
                        <p:cond delay="0"/>
                      </p:stCondLst>
                      <p:childTnLst>
                        <p:par>
                          <p:cTn id="295" fill="hold">
                            <p:stCondLst>
                              <p:cond delay="0"/>
                            </p:stCondLst>
                            <p:childTnLst>
                              <p:par>
                                <p:cTn id="296" presetID="10" presetClass="exit" presetSubtype="0" fill="hold" grpId="1" nodeType="clickEffect">
                                  <p:stCondLst>
                                    <p:cond delay="0"/>
                                  </p:stCondLst>
                                  <p:childTnLst>
                                    <p:animEffect transition="out" filter="fade">
                                      <p:cBhvr>
                                        <p:cTn id="297" dur="500"/>
                                        <p:tgtEl>
                                          <p:spTgt spid="29"/>
                                        </p:tgtEl>
                                      </p:cBhvr>
                                    </p:animEffect>
                                    <p:set>
                                      <p:cBhvr>
                                        <p:cTn id="29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99" restart="whenNotActive" fill="hold" evtFilter="cancelBubble" nodeType="interactiveSeq">
                <p:stCondLst>
                  <p:cond evt="onClick" delay="0">
                    <p:tgtEl>
                      <p:spTgt spid="30"/>
                    </p:tgtEl>
                  </p:cond>
                </p:stCondLst>
                <p:endSync evt="end" delay="0">
                  <p:rtn val="all"/>
                </p:endSync>
                <p:childTnLst>
                  <p:par>
                    <p:cTn id="300" fill="hold">
                      <p:stCondLst>
                        <p:cond delay="0"/>
                      </p:stCondLst>
                      <p:childTnLst>
                        <p:par>
                          <p:cTn id="301" fill="hold">
                            <p:stCondLst>
                              <p:cond delay="0"/>
                            </p:stCondLst>
                            <p:childTnLst>
                              <p:par>
                                <p:cTn id="302" presetID="10" presetClass="exit" presetSubtype="0" fill="hold" grpId="1" nodeType="clickEffect">
                                  <p:stCondLst>
                                    <p:cond delay="0"/>
                                  </p:stCondLst>
                                  <p:childTnLst>
                                    <p:animEffect transition="out" filter="fade">
                                      <p:cBhvr>
                                        <p:cTn id="303" dur="500"/>
                                        <p:tgtEl>
                                          <p:spTgt spid="30"/>
                                        </p:tgtEl>
                                      </p:cBhvr>
                                    </p:animEffect>
                                    <p:set>
                                      <p:cBhvr>
                                        <p:cTn id="30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2" grpId="0" animBg="1"/>
      <p:bldP spid="33" grpId="0" animBg="1"/>
      <p:bldP spid="34" grpId="0" animBg="1"/>
      <p:bldP spid="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8" name="Заголовок 1"/>
          <p:cNvSpPr>
            <a:spLocks noGrp="1"/>
          </p:cNvSpPr>
          <p:nvPr>
            <p:ph type="title"/>
          </p:nvPr>
        </p:nvSpPr>
        <p:spPr>
          <a:xfrm>
            <a:off x="457200" y="274638"/>
            <a:ext cx="7211144" cy="1143000"/>
          </a:xfrm>
        </p:spPr>
        <p:txBody>
          <a:bodyPr>
            <a:noAutofit/>
          </a:bodyPr>
          <a:lstStyle/>
          <a:p>
            <a:r>
              <a:rPr lang="en-US" sz="4000" b="1" dirty="0"/>
              <a:t>Holidays</a:t>
            </a:r>
            <a:endParaRPr lang="ru-RU" sz="4000" b="1" dirty="0"/>
          </a:p>
        </p:txBody>
      </p:sp>
      <p:pic>
        <p:nvPicPr>
          <p:cNvPr id="6" name="Объект 5"/>
          <p:cNvPicPr>
            <a:picLocks noGrp="1" noChangeAspect="1"/>
          </p:cNvPicPr>
          <p:nvPr>
            <p:ph idx="1"/>
          </p:nvPr>
        </p:nvPicPr>
        <p:blipFill>
          <a:blip r:embed="rId3"/>
          <a:stretch>
            <a:fillRect/>
          </a:stretch>
        </p:blipFill>
        <p:spPr>
          <a:xfrm>
            <a:off x="2955367" y="2996952"/>
            <a:ext cx="3233266" cy="3296165"/>
          </a:xfrm>
          <a:prstGeom prst="rect">
            <a:avLst/>
          </a:prstGeom>
        </p:spPr>
      </p:pic>
      <p:sp>
        <p:nvSpPr>
          <p:cNvPr id="9" name="TextBox 8"/>
          <p:cNvSpPr txBox="1"/>
          <p:nvPr/>
        </p:nvSpPr>
        <p:spPr>
          <a:xfrm>
            <a:off x="2274277" y="1653297"/>
            <a:ext cx="4595446" cy="1107996"/>
          </a:xfrm>
          <a:prstGeom prst="rect">
            <a:avLst/>
          </a:prstGeom>
          <a:noFill/>
        </p:spPr>
        <p:txBody>
          <a:bodyPr wrap="square">
            <a:spAutoFit/>
          </a:bodyPr>
          <a:lstStyle/>
          <a:p>
            <a:pPr marL="0" indent="0" algn="ctr">
              <a:buNone/>
            </a:pPr>
            <a:r>
              <a:rPr lang="en-US" sz="6600" b="1" dirty="0">
                <a:solidFill>
                  <a:srgbClr val="FF0000"/>
                </a:solidFill>
                <a:latin typeface="Georgia" panose="02040502050405020303" pitchFamily="18" charset="0"/>
              </a:rPr>
              <a:t>Easter</a:t>
            </a:r>
            <a:endParaRPr lang="ru-RU" sz="6600" b="1" dirty="0">
              <a:solidFill>
                <a:srgbClr val="FF0000"/>
              </a:solidFill>
              <a:latin typeface="Georgia" panose="02040502050405020303"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10" name="Заголовок 1"/>
          <p:cNvSpPr>
            <a:spLocks noGrp="1"/>
          </p:cNvSpPr>
          <p:nvPr>
            <p:ph type="title"/>
          </p:nvPr>
        </p:nvSpPr>
        <p:spPr>
          <a:xfrm>
            <a:off x="457200" y="274638"/>
            <a:ext cx="7211144" cy="1143000"/>
          </a:xfrm>
        </p:spPr>
        <p:txBody>
          <a:bodyPr>
            <a:noAutofit/>
          </a:bodyPr>
          <a:lstStyle/>
          <a:p>
            <a:r>
              <a:rPr lang="en-US" sz="4000" b="1" dirty="0"/>
              <a:t>Holidays</a:t>
            </a:r>
            <a:endParaRPr lang="ru-RU" sz="4000" b="1" dirty="0"/>
          </a:p>
        </p:txBody>
      </p:sp>
      <p:sp>
        <p:nvSpPr>
          <p:cNvPr id="11" name="Прямоугольник 10"/>
          <p:cNvSpPr/>
          <p:nvPr/>
        </p:nvSpPr>
        <p:spPr>
          <a:xfrm>
            <a:off x="251520" y="1556792"/>
            <a:ext cx="8496944" cy="3785652"/>
          </a:xfrm>
          <a:prstGeom prst="rect">
            <a:avLst/>
          </a:prstGeom>
        </p:spPr>
        <p:txBody>
          <a:bodyPr wrap="square">
            <a:spAutoFit/>
          </a:bodyPr>
          <a:lstStyle/>
          <a:p>
            <a:pPr marL="0" indent="0" algn="just">
              <a:buNone/>
            </a:pPr>
            <a:r>
              <a:rPr lang="en-US" sz="4000" dirty="0">
                <a:solidFill>
                  <a:schemeClr val="bg1"/>
                </a:solidFill>
                <a:latin typeface="Georgia" panose="02040502050405020303" pitchFamily="18" charset="0"/>
              </a:rPr>
              <a:t>This holiday is common for couples to express the love exchanging gifts and going out for dinner together. It is usually celebrated with red roses, bouquets of flowers, chocolates, teddy bears and some special cards.</a:t>
            </a:r>
            <a:endParaRPr lang="ru-RU" sz="4000" dirty="0">
              <a:solidFill>
                <a:schemeClr val="bg1"/>
              </a:solidFill>
              <a:latin typeface="Georgia" panose="020405020504050203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svoya_igra_1.wav"/>
          </p:stSnd>
        </p:sndAc>
      </p:transition>
    </mc:Choice>
    <mc:Fallback xmlns="">
      <p:transition spd="slow">
        <p:sndAc>
          <p:stSnd>
            <p:snd r:embed="rId4" name="svoya_igra_1.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7" name="Заголовок 1"/>
          <p:cNvSpPr>
            <a:spLocks noGrp="1"/>
          </p:cNvSpPr>
          <p:nvPr>
            <p:ph type="title"/>
          </p:nvPr>
        </p:nvSpPr>
        <p:spPr>
          <a:xfrm>
            <a:off x="457200" y="274638"/>
            <a:ext cx="7211144" cy="1143000"/>
          </a:xfrm>
        </p:spPr>
        <p:txBody>
          <a:bodyPr>
            <a:noAutofit/>
          </a:bodyPr>
          <a:lstStyle/>
          <a:p>
            <a:r>
              <a:rPr lang="en-US" sz="4000" b="1" dirty="0"/>
              <a:t>Holidays</a:t>
            </a:r>
            <a:endParaRPr lang="ru-RU" sz="4000" b="1" dirty="0"/>
          </a:p>
        </p:txBody>
      </p:sp>
      <p:pic>
        <p:nvPicPr>
          <p:cNvPr id="5" name="Рисунок 4"/>
          <p:cNvPicPr>
            <a:picLocks noChangeAspect="1"/>
          </p:cNvPicPr>
          <p:nvPr/>
        </p:nvPicPr>
        <p:blipFill>
          <a:blip r:embed="rId4"/>
          <a:stretch>
            <a:fillRect/>
          </a:stretch>
        </p:blipFill>
        <p:spPr>
          <a:xfrm>
            <a:off x="2647431" y="2784686"/>
            <a:ext cx="3849137" cy="3544923"/>
          </a:xfrm>
          <a:prstGeom prst="rect">
            <a:avLst/>
          </a:prstGeom>
        </p:spPr>
      </p:pic>
      <p:sp>
        <p:nvSpPr>
          <p:cNvPr id="9" name="TextBox 8"/>
          <p:cNvSpPr txBox="1"/>
          <p:nvPr/>
        </p:nvSpPr>
        <p:spPr>
          <a:xfrm>
            <a:off x="1501096" y="1685663"/>
            <a:ext cx="6137051" cy="830997"/>
          </a:xfrm>
          <a:prstGeom prst="rect">
            <a:avLst/>
          </a:prstGeom>
          <a:noFill/>
        </p:spPr>
        <p:txBody>
          <a:bodyPr wrap="square">
            <a:spAutoFit/>
          </a:bodyPr>
          <a:lstStyle/>
          <a:p>
            <a:pPr marL="0" indent="0" algn="ctr">
              <a:buNone/>
            </a:pPr>
            <a:r>
              <a:rPr lang="en-US" sz="4800" b="1" dirty="0">
                <a:solidFill>
                  <a:srgbClr val="FF0000"/>
                </a:solidFill>
                <a:latin typeface="Georgia" panose="02040502050405020303" pitchFamily="18" charset="0"/>
              </a:rPr>
              <a:t>St. Valentine’s Day</a:t>
            </a:r>
            <a:endParaRPr lang="ru-RU" sz="4800" b="1" dirty="0">
              <a:solidFill>
                <a:srgbClr val="FF0000"/>
              </a:solidFill>
              <a:latin typeface="Georgia" panose="020405020504050203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5" name="восходящий ряд.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8" name="Заголовок 1"/>
          <p:cNvSpPr>
            <a:spLocks noGrp="1"/>
          </p:cNvSpPr>
          <p:nvPr>
            <p:ph type="title"/>
          </p:nvPr>
        </p:nvSpPr>
        <p:spPr>
          <a:xfrm>
            <a:off x="457200" y="274638"/>
            <a:ext cx="7211144" cy="1143000"/>
          </a:xfrm>
        </p:spPr>
        <p:txBody>
          <a:bodyPr>
            <a:noAutofit/>
          </a:bodyPr>
          <a:lstStyle/>
          <a:p>
            <a:r>
              <a:rPr lang="en-US" sz="4000" b="1" dirty="0"/>
              <a:t>Holidays</a:t>
            </a:r>
            <a:endParaRPr lang="ru-RU" sz="4000" b="1" dirty="0"/>
          </a:p>
        </p:txBody>
      </p:sp>
      <p:sp>
        <p:nvSpPr>
          <p:cNvPr id="9" name="Прямоугольник 8"/>
          <p:cNvSpPr/>
          <p:nvPr/>
        </p:nvSpPr>
        <p:spPr>
          <a:xfrm>
            <a:off x="179512" y="1628800"/>
            <a:ext cx="8784976" cy="4154984"/>
          </a:xfrm>
          <a:prstGeom prst="rect">
            <a:avLst/>
          </a:prstGeom>
        </p:spPr>
        <p:txBody>
          <a:bodyPr wrap="square">
            <a:spAutoFit/>
          </a:bodyPr>
          <a:lstStyle/>
          <a:p>
            <a:pPr marL="0" indent="0" algn="ctr">
              <a:buNone/>
            </a:pPr>
            <a:r>
              <a:rPr lang="en-US" sz="4400" dirty="0">
                <a:solidFill>
                  <a:schemeClr val="bg1"/>
                </a:solidFill>
                <a:latin typeface="Georgia" panose="02040502050405020303" pitchFamily="18" charset="0"/>
              </a:rPr>
              <a:t>The tradition of celebrating this holiday originated with the ancient Celtic festival of Samhain, when people would light bonfires and wear costumes to ward off ghosts.</a:t>
            </a:r>
            <a:endParaRPr lang="ru-RU" sz="4400" dirty="0">
              <a:solidFill>
                <a:schemeClr val="bg1"/>
              </a:solidFill>
              <a:latin typeface="Georgia" panose="020405020504050203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7" name="Заголовок 1"/>
          <p:cNvSpPr>
            <a:spLocks noGrp="1"/>
          </p:cNvSpPr>
          <p:nvPr>
            <p:ph type="title"/>
          </p:nvPr>
        </p:nvSpPr>
        <p:spPr>
          <a:xfrm>
            <a:off x="457200" y="274638"/>
            <a:ext cx="7211144" cy="1143000"/>
          </a:xfrm>
        </p:spPr>
        <p:txBody>
          <a:bodyPr>
            <a:noAutofit/>
          </a:bodyPr>
          <a:lstStyle/>
          <a:p>
            <a:r>
              <a:rPr lang="en-US" sz="4000" b="1" dirty="0"/>
              <a:t>Holidays</a:t>
            </a:r>
            <a:endParaRPr lang="ru-RU" sz="4000" b="1" dirty="0"/>
          </a:p>
        </p:txBody>
      </p:sp>
      <p:pic>
        <p:nvPicPr>
          <p:cNvPr id="6" name="Рисунок 5"/>
          <p:cNvPicPr>
            <a:picLocks noChangeAspect="1"/>
          </p:cNvPicPr>
          <p:nvPr/>
        </p:nvPicPr>
        <p:blipFill>
          <a:blip r:embed="rId3"/>
          <a:stretch>
            <a:fillRect/>
          </a:stretch>
        </p:blipFill>
        <p:spPr>
          <a:xfrm>
            <a:off x="2267744" y="2177480"/>
            <a:ext cx="4680520" cy="4680520"/>
          </a:xfrm>
          <a:prstGeom prst="rect">
            <a:avLst/>
          </a:prstGeom>
        </p:spPr>
      </p:pic>
      <p:sp>
        <p:nvSpPr>
          <p:cNvPr id="8" name="TextBox 7"/>
          <p:cNvSpPr txBox="1"/>
          <p:nvPr/>
        </p:nvSpPr>
        <p:spPr>
          <a:xfrm>
            <a:off x="2195736" y="1446946"/>
            <a:ext cx="4595446" cy="923330"/>
          </a:xfrm>
          <a:prstGeom prst="rect">
            <a:avLst/>
          </a:prstGeom>
          <a:noFill/>
        </p:spPr>
        <p:txBody>
          <a:bodyPr wrap="square">
            <a:spAutoFit/>
          </a:bodyPr>
          <a:lstStyle/>
          <a:p>
            <a:pPr marL="0" indent="0" algn="ctr">
              <a:buNone/>
            </a:pPr>
            <a:r>
              <a:rPr lang="en-US" sz="5400" b="1" dirty="0">
                <a:solidFill>
                  <a:srgbClr val="FF0000"/>
                </a:solidFill>
                <a:latin typeface="Georgia" panose="02040502050405020303" pitchFamily="18" charset="0"/>
              </a:rPr>
              <a:t>Halloween</a:t>
            </a:r>
            <a:endParaRPr lang="ru-RU" sz="5400" b="1" dirty="0">
              <a:solidFill>
                <a:srgbClr val="FF0000"/>
              </a:solidFill>
              <a:latin typeface="Georgia" panose="02040502050405020303"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Заголовок 1"/>
          <p:cNvSpPr>
            <a:spLocks noGrp="1"/>
          </p:cNvSpPr>
          <p:nvPr>
            <p:ph type="title"/>
          </p:nvPr>
        </p:nvSpPr>
        <p:spPr>
          <a:xfrm>
            <a:off x="395536" y="404664"/>
            <a:ext cx="7211144" cy="1143000"/>
          </a:xfrm>
        </p:spPr>
        <p:txBody>
          <a:bodyPr>
            <a:noAutofit/>
          </a:bodyPr>
          <a:lstStyle/>
          <a:p>
            <a:pPr>
              <a:defRPr/>
            </a:pPr>
            <a:r>
              <a:rPr lang="en-US" sz="4000" b="1" dirty="0"/>
              <a:t>Vocabulary</a:t>
            </a:r>
            <a:br>
              <a:rPr lang="ru-RU" sz="7200" b="1" dirty="0"/>
            </a:br>
            <a:endParaRPr lang="ru-RU" sz="7200" dirty="0"/>
          </a:p>
        </p:txBody>
      </p:sp>
      <p:sp>
        <p:nvSpPr>
          <p:cNvPr id="5" name="Объект 4"/>
          <p:cNvSpPr>
            <a:spLocks noGrp="1"/>
          </p:cNvSpPr>
          <p:nvPr>
            <p:ph idx="1"/>
          </p:nvPr>
        </p:nvSpPr>
        <p:spPr/>
        <p:txBody>
          <a:bodyPr>
            <a:normAutofit/>
          </a:bodyPr>
          <a:lstStyle/>
          <a:p>
            <a:pPr marL="0" indent="0" algn="ctr">
              <a:buNone/>
            </a:pPr>
            <a:r>
              <a:rPr lang="en-US" sz="4800" dirty="0">
                <a:latin typeface="Georgia" panose="02040502050405020303" pitchFamily="18" charset="0"/>
              </a:rPr>
              <a:t>Find the mistake and name the word correctly .</a:t>
            </a:r>
          </a:p>
          <a:p>
            <a:pPr marL="0" indent="0" algn="ctr">
              <a:buNone/>
            </a:pPr>
            <a:endParaRPr lang="en-US" sz="4800" dirty="0">
              <a:latin typeface="Georgia" panose="02040502050405020303" pitchFamily="18" charset="0"/>
            </a:endParaRPr>
          </a:p>
          <a:p>
            <a:pPr marL="0" indent="0" algn="ctr">
              <a:lnSpc>
                <a:spcPct val="150000"/>
              </a:lnSpc>
              <a:buNone/>
            </a:pPr>
            <a:r>
              <a:rPr lang="en-US" sz="4800" b="1" dirty="0">
                <a:latin typeface="Georgia" panose="02040502050405020303" pitchFamily="18" charset="0"/>
              </a:rPr>
              <a:t>Cluod, frost, </a:t>
            </a:r>
            <a:r>
              <a:rPr lang="en-US" sz="4800" b="1" dirty="0" err="1">
                <a:latin typeface="Georgia" panose="02040502050405020303" pitchFamily="18" charset="0"/>
              </a:rPr>
              <a:t>wind</a:t>
            </a:r>
            <a:r>
              <a:rPr lang="en-US" sz="4800" b="1" dirty="0">
                <a:latin typeface="Georgia" panose="02040502050405020303" pitchFamily="18" charset="0"/>
              </a:rPr>
              <a:t>, storm</a:t>
            </a:r>
            <a:endParaRPr lang="ru-RU" sz="4800" b="1" dirty="0">
              <a:latin typeface="Georgia" panose="020405020504050203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Заголовок 1"/>
          <p:cNvSpPr>
            <a:spLocks noGrp="1"/>
          </p:cNvSpPr>
          <p:nvPr>
            <p:ph type="title"/>
          </p:nvPr>
        </p:nvSpPr>
        <p:spPr>
          <a:xfrm>
            <a:off x="395536" y="404664"/>
            <a:ext cx="7211144" cy="1143000"/>
          </a:xfrm>
        </p:spPr>
        <p:txBody>
          <a:bodyPr>
            <a:noAutofit/>
          </a:bodyPr>
          <a:lstStyle/>
          <a:p>
            <a:pPr>
              <a:defRPr/>
            </a:pPr>
            <a:r>
              <a:rPr lang="en-US" sz="4000" b="1" dirty="0"/>
              <a:t>Vocabulary</a:t>
            </a:r>
            <a:br>
              <a:rPr lang="ru-RU" sz="7200" b="1" dirty="0"/>
            </a:br>
            <a:endParaRPr lang="ru-RU" sz="7200" dirty="0"/>
          </a:p>
        </p:txBody>
      </p:sp>
      <p:sp>
        <p:nvSpPr>
          <p:cNvPr id="3" name="TextBox 2"/>
          <p:cNvSpPr txBox="1"/>
          <p:nvPr/>
        </p:nvSpPr>
        <p:spPr>
          <a:xfrm>
            <a:off x="725170" y="2063115"/>
            <a:ext cx="7139940" cy="2176780"/>
          </a:xfrm>
          <a:prstGeom prst="rect">
            <a:avLst/>
          </a:prstGeom>
          <a:noFill/>
        </p:spPr>
        <p:txBody>
          <a:bodyPr wrap="square" rtlCol="0">
            <a:noAutofit/>
          </a:bodyPr>
          <a:lstStyle/>
          <a:p>
            <a:r>
              <a:rPr lang="en-US" sz="6600" b="1" dirty="0">
                <a:solidFill>
                  <a:schemeClr val="bg1"/>
                </a:solidFill>
                <a:latin typeface="Georgia" panose="02040502050405020303" pitchFamily="18" charset="0"/>
              </a:rPr>
              <a:t>cluod </a:t>
            </a:r>
            <a:r>
              <a:rPr lang="en-US" sz="6600" b="1" dirty="0">
                <a:solidFill>
                  <a:srgbClr val="C00000"/>
                </a:solidFill>
                <a:latin typeface="Georgia" panose="02040502050405020303" pitchFamily="18" charset="0"/>
              </a:rPr>
              <a:t>- cloud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7" name="Заголовок 1"/>
          <p:cNvSpPr>
            <a:spLocks noGrp="1"/>
          </p:cNvSpPr>
          <p:nvPr>
            <p:ph type="title"/>
          </p:nvPr>
        </p:nvSpPr>
        <p:spPr>
          <a:xfrm>
            <a:off x="395536" y="404664"/>
            <a:ext cx="7211144" cy="1143000"/>
          </a:xfrm>
        </p:spPr>
        <p:txBody>
          <a:bodyPr>
            <a:noAutofit/>
          </a:bodyPr>
          <a:lstStyle/>
          <a:p>
            <a:pPr>
              <a:defRPr/>
            </a:pPr>
            <a:r>
              <a:rPr lang="en-US" sz="4000" b="1" dirty="0"/>
              <a:t>Vocabulary</a:t>
            </a:r>
            <a:br>
              <a:rPr lang="ru-RU" sz="7200" b="1" dirty="0"/>
            </a:br>
            <a:endParaRPr lang="ru-RU" sz="7200" dirty="0"/>
          </a:p>
        </p:txBody>
      </p:sp>
      <p:sp>
        <p:nvSpPr>
          <p:cNvPr id="5" name="Объект 1"/>
          <p:cNvSpPr>
            <a:spLocks noGrp="1"/>
          </p:cNvSpPr>
          <p:nvPr>
            <p:ph idx="1"/>
          </p:nvPr>
        </p:nvSpPr>
        <p:spPr>
          <a:xfrm>
            <a:off x="457200" y="1600200"/>
            <a:ext cx="8229600" cy="4493095"/>
          </a:xfrm>
        </p:spPr>
        <p:txBody>
          <a:bodyPr>
            <a:normAutofit/>
          </a:bodyPr>
          <a:lstStyle/>
          <a:p>
            <a:pPr marL="0" indent="0">
              <a:buNone/>
            </a:pPr>
            <a:r>
              <a:rPr lang="en-US" sz="4800" b="1" dirty="0">
                <a:latin typeface="Georgia" panose="02040502050405020303" pitchFamily="18" charset="0"/>
                <a:sym typeface="+mn-ea"/>
              </a:rPr>
              <a:t>Find the odd word in each line.</a:t>
            </a:r>
            <a:endParaRPr lang="ru-RU" sz="4800" b="1" dirty="0">
              <a:latin typeface="Georgia" panose="02040502050405020303" pitchFamily="18" charset="0"/>
            </a:endParaRPr>
          </a:p>
          <a:p>
            <a:pPr marL="0" indent="0">
              <a:buNone/>
            </a:pPr>
            <a:r>
              <a:rPr lang="en-US" sz="4800" dirty="0">
                <a:latin typeface="Georgia" panose="02040502050405020303" pitchFamily="18" charset="0"/>
                <a:sym typeface="+mn-ea"/>
              </a:rPr>
              <a:t>1) Usual, typical, </a:t>
            </a:r>
            <a:r>
              <a:rPr lang="en-US" sz="4800" dirty="0">
                <a:solidFill>
                  <a:schemeClr val="bg1"/>
                </a:solidFill>
                <a:latin typeface="Georgia" panose="02040502050405020303" pitchFamily="18" charset="0"/>
                <a:sym typeface="+mn-ea"/>
              </a:rPr>
              <a:t>scary.</a:t>
            </a:r>
            <a:endParaRPr lang="en-US" sz="4800" dirty="0">
              <a:latin typeface="Georgia" panose="02040502050405020303" pitchFamily="18" charset="0"/>
            </a:endParaRPr>
          </a:p>
          <a:p>
            <a:pPr marL="0" indent="0">
              <a:buNone/>
            </a:pPr>
            <a:r>
              <a:rPr lang="en-US" sz="4800" dirty="0">
                <a:latin typeface="Georgia" panose="02040502050405020303" pitchFamily="18" charset="0"/>
                <a:sym typeface="+mn-ea"/>
              </a:rPr>
              <a:t>2) Sheep, </a:t>
            </a:r>
            <a:r>
              <a:rPr lang="en-US" sz="4800" dirty="0">
                <a:solidFill>
                  <a:schemeClr val="bg1"/>
                </a:solidFill>
                <a:latin typeface="Georgia" panose="02040502050405020303" pitchFamily="18" charset="0"/>
                <a:sym typeface="+mn-ea"/>
              </a:rPr>
              <a:t>duck,</a:t>
            </a:r>
            <a:r>
              <a:rPr lang="en-US" sz="4800" dirty="0">
                <a:latin typeface="Georgia" panose="02040502050405020303" pitchFamily="18" charset="0"/>
                <a:sym typeface="+mn-ea"/>
              </a:rPr>
              <a:t> camel.</a:t>
            </a:r>
            <a:endParaRPr lang="en-US" sz="4800" dirty="0">
              <a:solidFill>
                <a:schemeClr val="bg1"/>
              </a:solidFill>
              <a:latin typeface="Georgia" panose="02040502050405020303" pitchFamily="18" charset="0"/>
            </a:endParaRPr>
          </a:p>
          <a:p>
            <a:pPr marL="0" indent="0">
              <a:buNone/>
            </a:pPr>
            <a:r>
              <a:rPr lang="en-US" sz="4800" dirty="0">
                <a:latin typeface="Georgia" panose="02040502050405020303" pitchFamily="18" charset="0"/>
                <a:sym typeface="+mn-ea"/>
              </a:rPr>
              <a:t>3) Tram, train, </a:t>
            </a:r>
            <a:r>
              <a:rPr lang="en-US" sz="4800" dirty="0">
                <a:solidFill>
                  <a:schemeClr val="bg1"/>
                </a:solidFill>
                <a:latin typeface="Georgia" panose="02040502050405020303" pitchFamily="18" charset="0"/>
                <a:sym typeface="+mn-ea"/>
              </a:rPr>
              <a:t>crossing.</a:t>
            </a:r>
          </a:p>
        </p:txBody>
      </p:sp>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7" name="Заголовок 1"/>
          <p:cNvSpPr>
            <a:spLocks noGrp="1"/>
          </p:cNvSpPr>
          <p:nvPr>
            <p:ph type="title"/>
          </p:nvPr>
        </p:nvSpPr>
        <p:spPr>
          <a:xfrm>
            <a:off x="395536" y="404664"/>
            <a:ext cx="7211144" cy="1143000"/>
          </a:xfrm>
        </p:spPr>
        <p:txBody>
          <a:bodyPr>
            <a:noAutofit/>
          </a:bodyPr>
          <a:lstStyle/>
          <a:p>
            <a:pPr>
              <a:defRPr/>
            </a:pPr>
            <a:r>
              <a:rPr lang="en-US" sz="4000" b="1" dirty="0"/>
              <a:t>Vocabulary</a:t>
            </a:r>
            <a:br>
              <a:rPr lang="ru-RU" sz="7200" b="1" dirty="0"/>
            </a:br>
            <a:endParaRPr lang="ru-RU" sz="7200" dirty="0"/>
          </a:p>
        </p:txBody>
      </p:sp>
      <p:sp>
        <p:nvSpPr>
          <p:cNvPr id="6" name="TextBox 5"/>
          <p:cNvSpPr txBox="1"/>
          <p:nvPr/>
        </p:nvSpPr>
        <p:spPr>
          <a:xfrm>
            <a:off x="833120" y="1113790"/>
            <a:ext cx="7329170" cy="4752340"/>
          </a:xfrm>
          <a:prstGeom prst="rect">
            <a:avLst/>
          </a:prstGeom>
          <a:noFill/>
        </p:spPr>
        <p:txBody>
          <a:bodyPr wrap="square" rtlCol="0">
            <a:noAutofit/>
          </a:bodyPr>
          <a:lstStyle/>
          <a:p>
            <a:pPr marL="0" indent="0">
              <a:buNone/>
            </a:pPr>
            <a:r>
              <a:rPr lang="en-US" sz="4800" dirty="0">
                <a:solidFill>
                  <a:schemeClr val="bg1"/>
                </a:solidFill>
                <a:latin typeface="Georgia" panose="02040502050405020303" pitchFamily="18" charset="0"/>
                <a:sym typeface="+mn-ea"/>
              </a:rPr>
              <a:t>1) Usual, typical</a:t>
            </a:r>
            <a:r>
              <a:rPr lang="en-US" sz="4800">
                <a:solidFill>
                  <a:schemeClr val="bg1"/>
                </a:solidFill>
                <a:latin typeface="Georgia" panose="02040502050405020303" pitchFamily="18" charset="0"/>
                <a:sym typeface="+mn-ea"/>
              </a:rPr>
              <a:t>, </a:t>
            </a:r>
            <a:r>
              <a:rPr lang="en-US" sz="4800" b="1">
                <a:solidFill>
                  <a:srgbClr val="FF0000"/>
                </a:solidFill>
                <a:latin typeface="Georgia" panose="02040502050405020303" pitchFamily="18" charset="0"/>
                <a:sym typeface="+mn-ea"/>
              </a:rPr>
              <a:t>scary</a:t>
            </a:r>
            <a:r>
              <a:rPr lang="en-US" sz="4800" b="1" dirty="0">
                <a:solidFill>
                  <a:schemeClr val="bg1"/>
                </a:solidFill>
                <a:latin typeface="Georgia" panose="02040502050405020303" pitchFamily="18" charset="0"/>
                <a:sym typeface="+mn-ea"/>
              </a:rPr>
              <a:t>.</a:t>
            </a:r>
            <a:r>
              <a:rPr lang="en-US" sz="4800" b="1">
                <a:latin typeface="Georgia" panose="02040502050405020303" pitchFamily="18" charset="0"/>
                <a:sym typeface="+mn-ea"/>
              </a:rPr>
              <a:t> </a:t>
            </a:r>
            <a:endParaRPr lang="en-US" sz="4800" dirty="0">
              <a:latin typeface="Georgia" panose="02040502050405020303" pitchFamily="18" charset="0"/>
            </a:endParaRPr>
          </a:p>
          <a:p>
            <a:pPr marL="0" indent="0">
              <a:buNone/>
            </a:pPr>
            <a:r>
              <a:rPr lang="en-US" sz="4800" dirty="0">
                <a:solidFill>
                  <a:schemeClr val="bg1"/>
                </a:solidFill>
                <a:latin typeface="Georgia" panose="02040502050405020303" pitchFamily="18" charset="0"/>
                <a:sym typeface="+mn-ea"/>
              </a:rPr>
              <a:t>2) Sheep,</a:t>
            </a:r>
            <a:r>
              <a:rPr lang="en-US" sz="4800" dirty="0">
                <a:latin typeface="Georgia" panose="02040502050405020303" pitchFamily="18" charset="0"/>
                <a:sym typeface="+mn-ea"/>
              </a:rPr>
              <a:t> </a:t>
            </a:r>
            <a:r>
              <a:rPr lang="en-US" sz="4800" b="1" dirty="0">
                <a:solidFill>
                  <a:srgbClr val="C00000"/>
                </a:solidFill>
                <a:latin typeface="Georgia" panose="02040502050405020303" pitchFamily="18" charset="0"/>
                <a:sym typeface="+mn-ea"/>
              </a:rPr>
              <a:t>duck</a:t>
            </a:r>
            <a:r>
              <a:rPr lang="en-US" sz="4800" dirty="0">
                <a:solidFill>
                  <a:schemeClr val="bg1"/>
                </a:solidFill>
                <a:latin typeface="Georgia" panose="02040502050405020303" pitchFamily="18" charset="0"/>
                <a:sym typeface="+mn-ea"/>
              </a:rPr>
              <a:t>, camel.</a:t>
            </a:r>
            <a:endParaRPr lang="en-US" sz="4800" dirty="0">
              <a:solidFill>
                <a:schemeClr val="bg1"/>
              </a:solidFill>
              <a:latin typeface="Georgia" panose="02040502050405020303" pitchFamily="18" charset="0"/>
            </a:endParaRPr>
          </a:p>
          <a:p>
            <a:pPr marL="0" indent="0">
              <a:buNone/>
            </a:pPr>
            <a:r>
              <a:rPr lang="en-US" sz="4800" dirty="0">
                <a:solidFill>
                  <a:schemeClr val="bg1"/>
                </a:solidFill>
                <a:latin typeface="Georgia" panose="02040502050405020303" pitchFamily="18" charset="0"/>
                <a:sym typeface="+mn-ea"/>
              </a:rPr>
              <a:t>3) Tram, train, </a:t>
            </a:r>
            <a:r>
              <a:rPr lang="en-US" sz="4800" b="1" dirty="0">
                <a:solidFill>
                  <a:srgbClr val="C00000"/>
                </a:solidFill>
                <a:latin typeface="Georgia" panose="02040502050405020303" pitchFamily="18" charset="0"/>
                <a:sym typeface="+mn-ea"/>
              </a:rPr>
              <a:t>crossing</a:t>
            </a:r>
            <a:r>
              <a:rPr lang="en-US" sz="4800" dirty="0">
                <a:solidFill>
                  <a:schemeClr val="bg1"/>
                </a:solidFill>
                <a:latin typeface="Georgia" panose="02040502050405020303" pitchFamily="18" charset="0"/>
                <a:sym typeface="+mn-ea"/>
              </a:rPr>
              <a:t>.</a:t>
            </a:r>
            <a:endParaRPr lang="ru-RU" sz="4800" dirty="0">
              <a:latin typeface="Georgia" panose="02040502050405020303" pitchFamily="18" charset="0"/>
            </a:endParaRPr>
          </a:p>
          <a:p>
            <a:endParaRPr lang="ru-RU" sz="4800" dirty="0">
              <a:solidFill>
                <a:srgbClr val="FF0000"/>
              </a:solidFill>
              <a:latin typeface="Georgia" panose="02040502050405020303"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8" name="Заголовок 1"/>
          <p:cNvSpPr>
            <a:spLocks noGrp="1"/>
          </p:cNvSpPr>
          <p:nvPr>
            <p:ph type="title"/>
          </p:nvPr>
        </p:nvSpPr>
        <p:spPr>
          <a:xfrm>
            <a:off x="395536" y="404664"/>
            <a:ext cx="7211144" cy="1143000"/>
          </a:xfrm>
        </p:spPr>
        <p:txBody>
          <a:bodyPr>
            <a:noAutofit/>
          </a:bodyPr>
          <a:lstStyle/>
          <a:p>
            <a:pPr>
              <a:defRPr/>
            </a:pPr>
            <a:r>
              <a:rPr lang="en-US" sz="4000" b="1" dirty="0"/>
              <a:t>Vocabulary</a:t>
            </a:r>
            <a:br>
              <a:rPr lang="ru-RU" sz="7200" b="1" dirty="0"/>
            </a:br>
            <a:endParaRPr lang="ru-RU" sz="7200" dirty="0"/>
          </a:p>
        </p:txBody>
      </p:sp>
      <p:sp>
        <p:nvSpPr>
          <p:cNvPr id="5" name="Объект 4"/>
          <p:cNvSpPr>
            <a:spLocks noGrp="1"/>
          </p:cNvSpPr>
          <p:nvPr>
            <p:ph idx="1"/>
          </p:nvPr>
        </p:nvSpPr>
        <p:spPr>
          <a:xfrm>
            <a:off x="251520" y="1340768"/>
            <a:ext cx="8710705" cy="4493095"/>
          </a:xfrm>
        </p:spPr>
        <p:txBody>
          <a:bodyPr>
            <a:normAutofit/>
          </a:bodyPr>
          <a:lstStyle/>
          <a:p>
            <a:pPr marL="0" indent="0">
              <a:buNone/>
            </a:pPr>
            <a:r>
              <a:rPr lang="en-US" b="1" dirty="0">
                <a:latin typeface="Georgia" panose="02040502050405020303" pitchFamily="18" charset="0"/>
                <a:sym typeface="+mn-ea"/>
              </a:rPr>
              <a:t>Transform the verb into a noun.</a:t>
            </a:r>
            <a:endParaRPr lang="ru-RU" b="1" dirty="0">
              <a:latin typeface="Georgia" panose="02040502050405020303" pitchFamily="18" charset="0"/>
            </a:endParaRPr>
          </a:p>
          <a:p>
            <a:pPr marL="742950" indent="-742950">
              <a:buAutoNum type="arabicParenR"/>
            </a:pPr>
            <a:r>
              <a:rPr lang="en-US" dirty="0">
                <a:latin typeface="Georgia" panose="02040502050405020303" pitchFamily="18" charset="0"/>
                <a:sym typeface="+mn-ea"/>
              </a:rPr>
              <a:t>write (</a:t>
            </a:r>
            <a:r>
              <a:rPr lang="ru-RU" dirty="0">
                <a:latin typeface="Georgia" panose="02040502050405020303" pitchFamily="18" charset="0"/>
                <a:sym typeface="+mn-ea"/>
              </a:rPr>
              <a:t>писать)-___ (писатель)</a:t>
            </a:r>
          </a:p>
          <a:p>
            <a:pPr marL="0" indent="0">
              <a:buNone/>
            </a:pPr>
            <a:endParaRPr lang="ru-RU" dirty="0">
              <a:latin typeface="Georgia" panose="02040502050405020303" pitchFamily="18" charset="0"/>
            </a:endParaRPr>
          </a:p>
          <a:p>
            <a:pPr marL="0" indent="0">
              <a:buNone/>
            </a:pPr>
            <a:r>
              <a:rPr lang="ru-RU" altLang="en-US" dirty="0">
                <a:solidFill>
                  <a:schemeClr val="bg1"/>
                </a:solidFill>
                <a:latin typeface="Georgia" panose="02040502050405020303" pitchFamily="18" charset="0"/>
                <a:sym typeface="+mn-ea"/>
              </a:rPr>
              <a:t>2)   </a:t>
            </a:r>
            <a:r>
              <a:rPr lang="en-US" altLang="en-US" dirty="0">
                <a:solidFill>
                  <a:schemeClr val="bg1"/>
                </a:solidFill>
                <a:latin typeface="Georgia" panose="02040502050405020303" pitchFamily="18" charset="0"/>
                <a:sym typeface="+mn-ea"/>
              </a:rPr>
              <a:t>cycle</a:t>
            </a:r>
            <a:r>
              <a:rPr lang="ru-RU" dirty="0">
                <a:solidFill>
                  <a:schemeClr val="bg1"/>
                </a:solidFill>
                <a:latin typeface="Georgia" panose="02040502050405020303" pitchFamily="18" charset="0"/>
                <a:sym typeface="+mn-ea"/>
              </a:rPr>
              <a:t> </a:t>
            </a:r>
            <a:r>
              <a:rPr lang="en-US" dirty="0">
                <a:solidFill>
                  <a:schemeClr val="bg1"/>
                </a:solidFill>
                <a:latin typeface="Georgia" panose="02040502050405020303" pitchFamily="18" charset="0"/>
                <a:sym typeface="+mn-ea"/>
              </a:rPr>
              <a:t>(</a:t>
            </a:r>
            <a:r>
              <a:rPr lang="ru-RU" dirty="0">
                <a:solidFill>
                  <a:schemeClr val="bg1"/>
                </a:solidFill>
                <a:latin typeface="Georgia" panose="02040502050405020303" pitchFamily="18" charset="0"/>
                <a:sym typeface="+mn-ea"/>
              </a:rPr>
              <a:t>ездить на велосипеде)- ____ (велосипедист)</a:t>
            </a:r>
            <a:endParaRPr lang="ru-RU" dirty="0">
              <a:solidFill>
                <a:schemeClr val="bg1"/>
              </a:solidFill>
              <a:latin typeface="Georgia" panose="02040502050405020303" pitchFamily="18" charset="0"/>
            </a:endParaRPr>
          </a:p>
          <a:p>
            <a:pPr marL="0" indent="0">
              <a:buNone/>
            </a:pPr>
            <a:endParaRPr lang="en-US" dirty="0">
              <a:solidFill>
                <a:schemeClr val="tx1"/>
              </a:solidFill>
              <a:latin typeface="Georgia" panose="02040502050405020303" pitchFamily="18" charset="0"/>
            </a:endParaRPr>
          </a:p>
          <a:p>
            <a:endParaRPr lang="ru-RU" dirty="0">
              <a:solidFill>
                <a:schemeClr val="tx1"/>
              </a:solidFill>
              <a:latin typeface="Georgia" panose="020405020504050203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Заголовок 1"/>
          <p:cNvSpPr>
            <a:spLocks noGrp="1"/>
          </p:cNvSpPr>
          <p:nvPr>
            <p:ph type="title"/>
          </p:nvPr>
        </p:nvSpPr>
        <p:spPr>
          <a:xfrm>
            <a:off x="457200" y="274638"/>
            <a:ext cx="7211144" cy="1143000"/>
          </a:xfrm>
        </p:spPr>
        <p:txBody>
          <a:bodyPr>
            <a:noAutofit/>
          </a:bodyPr>
          <a:lstStyle/>
          <a:p>
            <a:r>
              <a:rPr lang="en-US" sz="4000" b="1" dirty="0"/>
              <a:t>Grammar</a:t>
            </a:r>
            <a:endParaRPr lang="ru-RU" sz="4000" b="1" dirty="0"/>
          </a:p>
        </p:txBody>
      </p:sp>
      <p:sp>
        <p:nvSpPr>
          <p:cNvPr id="8" name="Объект 2"/>
          <p:cNvSpPr>
            <a:spLocks noGrp="1"/>
          </p:cNvSpPr>
          <p:nvPr>
            <p:ph idx="1"/>
          </p:nvPr>
        </p:nvSpPr>
        <p:spPr>
          <a:xfrm>
            <a:off x="467544" y="1600200"/>
            <a:ext cx="8219256" cy="4493095"/>
          </a:xfrm>
        </p:spPr>
        <p:txBody>
          <a:bodyPr>
            <a:normAutofit/>
          </a:bodyPr>
          <a:lstStyle/>
          <a:p>
            <a:pPr marL="0" indent="0" algn="ctr">
              <a:buNone/>
            </a:pPr>
            <a:r>
              <a:rPr lang="en-US" b="1" dirty="0">
                <a:latin typeface="Georgia" panose="02040502050405020303" pitchFamily="18" charset="0"/>
              </a:rPr>
              <a:t>Name 3 forms of these irregular verbs:</a:t>
            </a:r>
            <a:endParaRPr lang="en-US" dirty="0"/>
          </a:p>
          <a:p>
            <a:pPr marL="1314450" lvl="1" indent="-857250">
              <a:buFont typeface="Arial" panose="020B0604020202020204" pitchFamily="34" charset="0"/>
              <a:buChar char="•"/>
            </a:pPr>
            <a:r>
              <a:rPr lang="en-US" sz="5800" dirty="0">
                <a:solidFill>
                  <a:schemeClr val="bg1"/>
                </a:solidFill>
                <a:latin typeface="Georgia" panose="02040502050405020303" pitchFamily="18" charset="0"/>
              </a:rPr>
              <a:t>give</a:t>
            </a:r>
          </a:p>
          <a:p>
            <a:pPr marL="1314450" lvl="1" indent="-857250">
              <a:buFont typeface="Arial" panose="020B0604020202020204" pitchFamily="34" charset="0"/>
              <a:buChar char="•"/>
            </a:pPr>
            <a:r>
              <a:rPr lang="en-US" sz="5800" dirty="0">
                <a:solidFill>
                  <a:schemeClr val="bg1"/>
                </a:solidFill>
                <a:latin typeface="Georgia" panose="02040502050405020303" pitchFamily="18" charset="0"/>
              </a:rPr>
              <a:t>come</a:t>
            </a:r>
          </a:p>
          <a:p>
            <a:pPr marL="1314450" lvl="1" indent="-857250">
              <a:buFont typeface="Arial" panose="020B0604020202020204" pitchFamily="34" charset="0"/>
              <a:buChar char="•"/>
            </a:pPr>
            <a:r>
              <a:rPr lang="en-US" sz="5800" dirty="0">
                <a:solidFill>
                  <a:schemeClr val="bg1"/>
                </a:solidFill>
                <a:latin typeface="Georgia" panose="02040502050405020303" pitchFamily="18" charset="0"/>
              </a:rPr>
              <a:t>have</a:t>
            </a:r>
            <a:endParaRPr lang="ru-RU" sz="5800" dirty="0">
              <a:solidFill>
                <a:schemeClr val="bg1"/>
              </a:solidFill>
              <a:latin typeface="Georgia" panose="02040502050405020303" pitchFamily="18" charset="0"/>
            </a:endParaRPr>
          </a:p>
        </p:txBody>
      </p:sp>
      <p:pic>
        <p:nvPicPr>
          <p:cNvPr id="5" name="Рисунок 4"/>
          <p:cNvPicPr>
            <a:picLocks noChangeAspect="1"/>
          </p:cNvPicPr>
          <p:nvPr/>
        </p:nvPicPr>
        <p:blipFill>
          <a:blip r:embed="rId4"/>
          <a:stretch>
            <a:fillRect/>
          </a:stretch>
        </p:blipFill>
        <p:spPr>
          <a:xfrm>
            <a:off x="4572000" y="2564904"/>
            <a:ext cx="4104456" cy="37444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7" name="Заголовок 1"/>
          <p:cNvSpPr>
            <a:spLocks noGrp="1"/>
          </p:cNvSpPr>
          <p:nvPr>
            <p:ph type="title"/>
          </p:nvPr>
        </p:nvSpPr>
        <p:spPr>
          <a:xfrm>
            <a:off x="395536" y="404664"/>
            <a:ext cx="7211144" cy="1143000"/>
          </a:xfrm>
        </p:spPr>
        <p:txBody>
          <a:bodyPr>
            <a:noAutofit/>
          </a:bodyPr>
          <a:lstStyle/>
          <a:p>
            <a:pPr>
              <a:defRPr/>
            </a:pPr>
            <a:r>
              <a:rPr lang="en-US" sz="4000" b="1" dirty="0"/>
              <a:t>Vocabulary</a:t>
            </a:r>
            <a:br>
              <a:rPr lang="ru-RU" sz="7200" b="1" dirty="0"/>
            </a:br>
            <a:endParaRPr lang="ru-RU" sz="7200" dirty="0"/>
          </a:p>
        </p:txBody>
      </p:sp>
      <p:sp>
        <p:nvSpPr>
          <p:cNvPr id="5" name="Объект 4"/>
          <p:cNvSpPr>
            <a:spLocks noGrp="1"/>
          </p:cNvSpPr>
          <p:nvPr>
            <p:ph idx="1"/>
          </p:nvPr>
        </p:nvSpPr>
        <p:spPr>
          <a:xfrm>
            <a:off x="251520" y="1340768"/>
            <a:ext cx="8710705" cy="4493095"/>
          </a:xfrm>
        </p:spPr>
        <p:txBody>
          <a:bodyPr>
            <a:normAutofit/>
          </a:bodyPr>
          <a:lstStyle/>
          <a:p>
            <a:pPr marL="742950" indent="-742950">
              <a:buAutoNum type="arabicParenR"/>
            </a:pPr>
            <a:r>
              <a:rPr lang="en-US" sz="4400" dirty="0">
                <a:latin typeface="Georgia" panose="02040502050405020303" pitchFamily="18" charset="0"/>
                <a:sym typeface="+mn-ea"/>
              </a:rPr>
              <a:t>write (</a:t>
            </a:r>
            <a:r>
              <a:rPr lang="ru-RU" sz="4400" dirty="0">
                <a:latin typeface="Georgia" panose="02040502050405020303" pitchFamily="18" charset="0"/>
                <a:sym typeface="+mn-ea"/>
              </a:rPr>
              <a:t>писать)</a:t>
            </a:r>
            <a:r>
              <a:rPr lang="en-US" sz="4400" dirty="0">
                <a:latin typeface="Georgia" panose="02040502050405020303" pitchFamily="18" charset="0"/>
                <a:sym typeface="+mn-ea"/>
              </a:rPr>
              <a:t> </a:t>
            </a:r>
            <a:r>
              <a:rPr lang="ru-RU" sz="4400" dirty="0">
                <a:latin typeface="Georgia" panose="02040502050405020303" pitchFamily="18" charset="0"/>
                <a:sym typeface="+mn-ea"/>
              </a:rPr>
              <a:t>-</a:t>
            </a:r>
            <a:r>
              <a:rPr lang="en-US" sz="4400" dirty="0">
                <a:latin typeface="Georgia" panose="02040502050405020303" pitchFamily="18" charset="0"/>
                <a:sym typeface="+mn-ea"/>
              </a:rPr>
              <a:t> </a:t>
            </a:r>
            <a:r>
              <a:rPr lang="en-US" sz="4400" b="1" dirty="0">
                <a:solidFill>
                  <a:srgbClr val="FF0000"/>
                </a:solidFill>
                <a:latin typeface="Georgia" panose="02040502050405020303" pitchFamily="18" charset="0"/>
                <a:sym typeface="+mn-ea"/>
              </a:rPr>
              <a:t>writer </a:t>
            </a:r>
            <a:r>
              <a:rPr lang="ru-RU" sz="4400" dirty="0">
                <a:latin typeface="Georgia" panose="02040502050405020303" pitchFamily="18" charset="0"/>
                <a:sym typeface="+mn-ea"/>
              </a:rPr>
              <a:t>(писатель)</a:t>
            </a:r>
          </a:p>
          <a:p>
            <a:pPr marL="0" indent="0">
              <a:buNone/>
            </a:pPr>
            <a:endParaRPr lang="ru-RU" sz="4400" dirty="0">
              <a:latin typeface="Georgia" panose="02040502050405020303" pitchFamily="18" charset="0"/>
            </a:endParaRPr>
          </a:p>
          <a:p>
            <a:pPr marL="0" indent="0">
              <a:buNone/>
            </a:pPr>
            <a:r>
              <a:rPr lang="ru-RU" altLang="en-US" sz="4400" dirty="0">
                <a:latin typeface="Georgia" panose="02040502050405020303" pitchFamily="18" charset="0"/>
                <a:sym typeface="+mn-ea"/>
              </a:rPr>
              <a:t>2)  </a:t>
            </a:r>
            <a:r>
              <a:rPr lang="en-US" altLang="en-US" sz="4400" dirty="0">
                <a:latin typeface="Georgia" panose="02040502050405020303" pitchFamily="18" charset="0"/>
                <a:sym typeface="+mn-ea"/>
              </a:rPr>
              <a:t>cycle</a:t>
            </a:r>
            <a:r>
              <a:rPr lang="ru-RU" sz="4400" dirty="0">
                <a:latin typeface="Georgia" panose="02040502050405020303" pitchFamily="18" charset="0"/>
                <a:sym typeface="+mn-ea"/>
              </a:rPr>
              <a:t> </a:t>
            </a:r>
            <a:r>
              <a:rPr lang="en-US" sz="4400" dirty="0">
                <a:latin typeface="Georgia" panose="02040502050405020303" pitchFamily="18" charset="0"/>
                <a:sym typeface="+mn-ea"/>
              </a:rPr>
              <a:t>(</a:t>
            </a:r>
            <a:r>
              <a:rPr lang="ru-RU" sz="4400" dirty="0">
                <a:latin typeface="Georgia" panose="02040502050405020303" pitchFamily="18" charset="0"/>
                <a:sym typeface="+mn-ea"/>
              </a:rPr>
              <a:t>ездить на велосипеде)- </a:t>
            </a:r>
            <a:r>
              <a:rPr lang="en-US" altLang="ru-RU" sz="4400" b="1" dirty="0">
                <a:solidFill>
                  <a:srgbClr val="C00000"/>
                </a:solidFill>
                <a:latin typeface="Georgia" panose="02040502050405020303" pitchFamily="18" charset="0"/>
                <a:sym typeface="+mn-ea"/>
              </a:rPr>
              <a:t>cyclist</a:t>
            </a:r>
            <a:r>
              <a:rPr lang="ru-RU" sz="4400" dirty="0">
                <a:latin typeface="Georgia" panose="02040502050405020303" pitchFamily="18" charset="0"/>
                <a:sym typeface="+mn-ea"/>
              </a:rPr>
              <a:t> (велосипедист)</a:t>
            </a:r>
            <a:endParaRPr lang="ru-RU" sz="4400" dirty="0">
              <a:solidFill>
                <a:schemeClr val="bg1"/>
              </a:solidFill>
              <a:latin typeface="Georgia" panose="02040502050405020303" pitchFamily="18" charset="0"/>
            </a:endParaRPr>
          </a:p>
          <a:p>
            <a:pPr marL="0" indent="0">
              <a:buNone/>
            </a:pPr>
            <a:endParaRPr lang="en-US" sz="4400" dirty="0">
              <a:solidFill>
                <a:schemeClr val="tx1"/>
              </a:solidFill>
              <a:latin typeface="Georgia" panose="02040502050405020303" pitchFamily="18" charset="0"/>
            </a:endParaRPr>
          </a:p>
          <a:p>
            <a:pPr marL="0" indent="0">
              <a:buNone/>
            </a:pPr>
            <a:endParaRPr lang="en-US" dirty="0">
              <a:solidFill>
                <a:schemeClr val="tx1"/>
              </a:solidFill>
              <a:latin typeface="Georgia" panose="02040502050405020303" pitchFamily="18" charset="0"/>
            </a:endParaRPr>
          </a:p>
          <a:p>
            <a:endParaRPr lang="ru-RU" dirty="0">
              <a:solidFill>
                <a:schemeClr val="tx1"/>
              </a:solidFill>
              <a:latin typeface="Georgia" panose="02040502050405020303"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7" name="Заголовок 1"/>
          <p:cNvSpPr>
            <a:spLocks noGrp="1"/>
          </p:cNvSpPr>
          <p:nvPr>
            <p:ph type="title"/>
          </p:nvPr>
        </p:nvSpPr>
        <p:spPr>
          <a:xfrm>
            <a:off x="395536" y="404664"/>
            <a:ext cx="7211144" cy="1143000"/>
          </a:xfrm>
        </p:spPr>
        <p:txBody>
          <a:bodyPr>
            <a:noAutofit/>
          </a:bodyPr>
          <a:lstStyle/>
          <a:p>
            <a:pPr>
              <a:defRPr/>
            </a:pPr>
            <a:r>
              <a:rPr lang="en-US" sz="4000" b="1" dirty="0"/>
              <a:t>Vocabulary</a:t>
            </a:r>
            <a:br>
              <a:rPr lang="ru-RU" sz="7200" b="1" dirty="0"/>
            </a:br>
            <a:endParaRPr lang="ru-RU" sz="7200" dirty="0"/>
          </a:p>
        </p:txBody>
      </p:sp>
      <p:sp>
        <p:nvSpPr>
          <p:cNvPr id="2" name="Объект 1"/>
          <p:cNvSpPr>
            <a:spLocks noGrp="1"/>
          </p:cNvSpPr>
          <p:nvPr>
            <p:ph idx="1"/>
          </p:nvPr>
        </p:nvSpPr>
        <p:spPr/>
        <p:txBody>
          <a:bodyPr>
            <a:normAutofit/>
          </a:bodyPr>
          <a:lstStyle/>
          <a:p>
            <a:pPr marL="0" indent="0" algn="ctr">
              <a:buNone/>
            </a:pPr>
            <a:r>
              <a:rPr lang="en-US" dirty="0">
                <a:latin typeface="Georgia" panose="02040502050405020303" pitchFamily="18" charset="0"/>
              </a:rPr>
              <a:t>Match antonyms:</a:t>
            </a:r>
          </a:p>
          <a:p>
            <a:pPr marL="0" indent="0" algn="ctr">
              <a:buNone/>
            </a:pPr>
            <a:endParaRPr lang="en-US" dirty="0">
              <a:latin typeface="Georgia" panose="02040502050405020303" pitchFamily="18" charset="0"/>
            </a:endParaRPr>
          </a:p>
          <a:p>
            <a:pPr marL="742950" indent="-742950">
              <a:buAutoNum type="arabicParenR"/>
            </a:pPr>
            <a:r>
              <a:rPr lang="en-US" dirty="0">
                <a:latin typeface="Georgia" panose="02040502050405020303" pitchFamily="18" charset="0"/>
              </a:rPr>
              <a:t>early</a:t>
            </a:r>
          </a:p>
          <a:p>
            <a:pPr marL="742950" indent="-742950">
              <a:buAutoNum type="arabicParenR"/>
            </a:pPr>
            <a:r>
              <a:rPr lang="en-US" dirty="0">
                <a:latin typeface="Georgia" panose="02040502050405020303" pitchFamily="18" charset="0"/>
              </a:rPr>
              <a:t>cheap</a:t>
            </a:r>
          </a:p>
          <a:p>
            <a:pPr marL="742950" indent="-742950">
              <a:buAutoNum type="arabicParenR"/>
            </a:pPr>
            <a:r>
              <a:rPr lang="en-US" dirty="0">
                <a:latin typeface="Georgia" panose="02040502050405020303" pitchFamily="18" charset="0"/>
              </a:rPr>
              <a:t>heavy</a:t>
            </a:r>
            <a:endParaRPr lang="ru-RU" dirty="0">
              <a:latin typeface="Georgia" panose="02040502050405020303" pitchFamily="18" charset="0"/>
            </a:endParaRPr>
          </a:p>
        </p:txBody>
      </p:sp>
      <p:sp>
        <p:nvSpPr>
          <p:cNvPr id="6" name="Объект 1"/>
          <p:cNvSpPr txBox="1"/>
          <p:nvPr/>
        </p:nvSpPr>
        <p:spPr>
          <a:xfrm>
            <a:off x="3785870" y="2997200"/>
            <a:ext cx="4458970" cy="24530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42950" indent="-742950">
              <a:buAutoNum type="alphaLcParenR"/>
            </a:pPr>
            <a:r>
              <a:rPr lang="en-US" dirty="0">
                <a:latin typeface="Georgia" panose="02040502050405020303" pitchFamily="18" charset="0"/>
              </a:rPr>
              <a:t>expensive</a:t>
            </a:r>
          </a:p>
          <a:p>
            <a:pPr marL="742950" indent="-742950">
              <a:buAutoNum type="alphaLcParenR"/>
            </a:pPr>
            <a:r>
              <a:rPr lang="en-US" dirty="0">
                <a:latin typeface="Georgia" panose="02040502050405020303" pitchFamily="18" charset="0"/>
              </a:rPr>
              <a:t>late</a:t>
            </a:r>
          </a:p>
          <a:p>
            <a:pPr marL="0" indent="0">
              <a:buNone/>
            </a:pPr>
            <a:r>
              <a:rPr lang="en-US" dirty="0">
                <a:latin typeface="Georgia" panose="02040502050405020303" pitchFamily="18" charset="0"/>
              </a:rPr>
              <a:t>c)   light</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svoya_igra_1.wav"/>
          </p:stSnd>
        </p:sndAc>
      </p:transition>
    </mc:Choice>
    <mc:Fallback xmlns="">
      <p:transition spd="slow">
        <p:sndAc>
          <p:stSnd>
            <p:snd r:embed="rId4" name="svoya_igra_1.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8" name="Заголовок 1"/>
          <p:cNvSpPr>
            <a:spLocks noGrp="1"/>
          </p:cNvSpPr>
          <p:nvPr>
            <p:ph type="title"/>
          </p:nvPr>
        </p:nvSpPr>
        <p:spPr>
          <a:xfrm>
            <a:off x="395536" y="404664"/>
            <a:ext cx="7211144" cy="1143000"/>
          </a:xfrm>
        </p:spPr>
        <p:txBody>
          <a:bodyPr>
            <a:noAutofit/>
          </a:bodyPr>
          <a:lstStyle/>
          <a:p>
            <a:pPr>
              <a:defRPr/>
            </a:pPr>
            <a:r>
              <a:rPr lang="en-US" sz="4000" b="1" dirty="0"/>
              <a:t>Vocabulary</a:t>
            </a:r>
            <a:br>
              <a:rPr lang="ru-RU" sz="7200" b="1" dirty="0"/>
            </a:br>
            <a:endParaRPr lang="ru-RU" sz="7200" dirty="0"/>
          </a:p>
        </p:txBody>
      </p:sp>
      <p:sp>
        <p:nvSpPr>
          <p:cNvPr id="2" name="TextBox 1"/>
          <p:cNvSpPr txBox="1"/>
          <p:nvPr/>
        </p:nvSpPr>
        <p:spPr>
          <a:xfrm>
            <a:off x="483235" y="1553845"/>
            <a:ext cx="7425055" cy="4606290"/>
          </a:xfrm>
          <a:prstGeom prst="rect">
            <a:avLst/>
          </a:prstGeom>
          <a:noFill/>
        </p:spPr>
        <p:txBody>
          <a:bodyPr wrap="square" rtlCol="0">
            <a:noAutofit/>
          </a:bodyPr>
          <a:lstStyle/>
          <a:p>
            <a:pPr marL="742950" indent="-742950" algn="l">
              <a:buAutoNum type="arabicParenR"/>
            </a:pPr>
            <a:r>
              <a:rPr lang="en-US" sz="4800" dirty="0">
                <a:solidFill>
                  <a:schemeClr val="bg1"/>
                </a:solidFill>
                <a:latin typeface="Georgia" panose="02040502050405020303" pitchFamily="18" charset="0"/>
                <a:sym typeface="+mn-ea"/>
              </a:rPr>
              <a:t>early - </a:t>
            </a:r>
            <a:r>
              <a:rPr lang="en-US" sz="4800" b="1" dirty="0">
                <a:solidFill>
                  <a:srgbClr val="C00000"/>
                </a:solidFill>
                <a:latin typeface="Georgia" panose="02040502050405020303" pitchFamily="18" charset="0"/>
                <a:sym typeface="+mn-ea"/>
              </a:rPr>
              <a:t>  b) late</a:t>
            </a:r>
            <a:endParaRPr lang="en-US" sz="4800" dirty="0">
              <a:solidFill>
                <a:schemeClr val="bg1"/>
              </a:solidFill>
              <a:latin typeface="Georgia" panose="02040502050405020303" pitchFamily="18" charset="0"/>
            </a:endParaRPr>
          </a:p>
          <a:p>
            <a:pPr marL="742950" indent="-742950" algn="l">
              <a:buAutoNum type="arabicParenR"/>
            </a:pPr>
            <a:r>
              <a:rPr lang="en-US" sz="4800" dirty="0">
                <a:solidFill>
                  <a:schemeClr val="bg1"/>
                </a:solidFill>
                <a:latin typeface="Georgia" panose="02040502050405020303" pitchFamily="18" charset="0"/>
                <a:sym typeface="+mn-ea"/>
              </a:rPr>
              <a:t>cheap - </a:t>
            </a:r>
            <a:r>
              <a:rPr lang="en-US" sz="4800" b="1" dirty="0">
                <a:solidFill>
                  <a:srgbClr val="C00000"/>
                </a:solidFill>
                <a:latin typeface="Georgia" panose="02040502050405020303" pitchFamily="18" charset="0"/>
                <a:sym typeface="+mn-ea"/>
              </a:rPr>
              <a:t>a) expensive</a:t>
            </a:r>
            <a:endParaRPr lang="en-US" sz="4800" dirty="0">
              <a:solidFill>
                <a:schemeClr val="bg1"/>
              </a:solidFill>
              <a:latin typeface="Georgia" panose="02040502050405020303" pitchFamily="18" charset="0"/>
            </a:endParaRPr>
          </a:p>
          <a:p>
            <a:pPr marL="742950" indent="-742950" algn="l">
              <a:buAutoNum type="arabicParenR"/>
            </a:pPr>
            <a:r>
              <a:rPr lang="en-US" sz="4800" dirty="0">
                <a:solidFill>
                  <a:schemeClr val="bg1"/>
                </a:solidFill>
                <a:latin typeface="Georgia" panose="02040502050405020303" pitchFamily="18" charset="0"/>
                <a:sym typeface="+mn-ea"/>
              </a:rPr>
              <a:t>heavy - </a:t>
            </a:r>
            <a:r>
              <a:rPr lang="en-US" sz="4800" b="1" dirty="0">
                <a:solidFill>
                  <a:srgbClr val="C00000"/>
                </a:solidFill>
                <a:latin typeface="Georgia" panose="02040502050405020303" pitchFamily="18" charset="0"/>
                <a:sym typeface="+mn-ea"/>
              </a:rPr>
              <a:t>c)</a:t>
            </a:r>
            <a:r>
              <a:rPr lang="en-US" sz="4800" dirty="0">
                <a:solidFill>
                  <a:schemeClr val="bg1"/>
                </a:solidFill>
                <a:latin typeface="Georgia" panose="02040502050405020303" pitchFamily="18" charset="0"/>
                <a:sym typeface="+mn-ea"/>
              </a:rPr>
              <a:t> </a:t>
            </a:r>
            <a:r>
              <a:rPr lang="en-US" sz="4800" b="1" dirty="0">
                <a:solidFill>
                  <a:srgbClr val="C00000"/>
                </a:solidFill>
                <a:latin typeface="Georgia" panose="02040502050405020303" pitchFamily="18" charset="0"/>
                <a:sym typeface="+mn-ea"/>
              </a:rPr>
              <a:t>light</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4" name="восходящий ряд.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8" name="Заголовок 1"/>
          <p:cNvSpPr>
            <a:spLocks noGrp="1"/>
          </p:cNvSpPr>
          <p:nvPr>
            <p:ph type="title"/>
          </p:nvPr>
        </p:nvSpPr>
        <p:spPr/>
        <p:txBody>
          <a:bodyPr>
            <a:noAutofit/>
          </a:bodyPr>
          <a:lstStyle/>
          <a:p>
            <a:pPr>
              <a:defRPr/>
            </a:pPr>
            <a:r>
              <a:rPr lang="en-US" sz="4000" b="1" dirty="0"/>
              <a:t>Vocabulary</a:t>
            </a:r>
            <a:br>
              <a:rPr lang="ru-RU" sz="7200" b="1" dirty="0"/>
            </a:br>
            <a:endParaRPr lang="ru-RU" sz="7200" dirty="0"/>
          </a:p>
        </p:txBody>
      </p:sp>
      <p:sp>
        <p:nvSpPr>
          <p:cNvPr id="2" name="TextBox 1"/>
          <p:cNvSpPr txBox="1"/>
          <p:nvPr/>
        </p:nvSpPr>
        <p:spPr>
          <a:xfrm>
            <a:off x="641985" y="1196340"/>
            <a:ext cx="7225030" cy="4607560"/>
          </a:xfrm>
          <a:prstGeom prst="rect">
            <a:avLst/>
          </a:prstGeom>
          <a:noFill/>
        </p:spPr>
        <p:txBody>
          <a:bodyPr wrap="none" rtlCol="0">
            <a:noAutofit/>
          </a:bodyPr>
          <a:lstStyle/>
          <a:p>
            <a:pPr algn="l"/>
            <a:r>
              <a:rPr lang="en-US" altLang="ru-RU" sz="4000" dirty="0">
                <a:solidFill>
                  <a:schemeClr val="bg1"/>
                </a:solidFill>
                <a:latin typeface="Georgia" panose="02040502050405020303" pitchFamily="18" charset="0"/>
              </a:rPr>
              <a:t>Put the letters in order to make </a:t>
            </a:r>
          </a:p>
          <a:p>
            <a:pPr algn="l"/>
            <a:r>
              <a:rPr lang="en-US" altLang="ru-RU" sz="4000" dirty="0">
                <a:solidFill>
                  <a:schemeClr val="bg1"/>
                </a:solidFill>
                <a:latin typeface="Georgia" panose="02040502050405020303" pitchFamily="18" charset="0"/>
              </a:rPr>
              <a:t>the nouns</a:t>
            </a:r>
          </a:p>
          <a:p>
            <a:pPr algn="l"/>
            <a:endParaRPr lang="en-US" altLang="ru-RU" sz="4000" dirty="0">
              <a:solidFill>
                <a:schemeClr val="bg1"/>
              </a:solidFill>
              <a:latin typeface="Georgia" panose="02040502050405020303" pitchFamily="18" charset="0"/>
            </a:endParaRPr>
          </a:p>
          <a:p>
            <a:pPr marL="742950" indent="-742950" algn="l">
              <a:buAutoNum type="arabicParenR"/>
            </a:pPr>
            <a:r>
              <a:rPr lang="en-US" sz="6000" dirty="0" err="1">
                <a:solidFill>
                  <a:schemeClr val="bg1"/>
                </a:solidFill>
                <a:latin typeface="Georgia" panose="02040502050405020303" pitchFamily="18" charset="0"/>
                <a:sym typeface="+mn-ea"/>
              </a:rPr>
              <a:t>atelb</a:t>
            </a:r>
            <a:endParaRPr lang="en-US" sz="6000" dirty="0">
              <a:solidFill>
                <a:schemeClr val="bg1"/>
              </a:solidFill>
              <a:latin typeface="Georgia" panose="02040502050405020303" pitchFamily="18" charset="0"/>
            </a:endParaRPr>
          </a:p>
          <a:p>
            <a:pPr marL="742950" indent="-742950" algn="l">
              <a:buAutoNum type="arabicParenR"/>
            </a:pPr>
            <a:r>
              <a:rPr lang="en-US" sz="6000" dirty="0" err="1">
                <a:solidFill>
                  <a:schemeClr val="bg1"/>
                </a:solidFill>
                <a:latin typeface="Georgia" panose="02040502050405020303" pitchFamily="18" charset="0"/>
                <a:sym typeface="+mn-ea"/>
              </a:rPr>
              <a:t>geroan</a:t>
            </a:r>
            <a:endParaRPr lang="en-US" sz="6000" dirty="0">
              <a:solidFill>
                <a:schemeClr val="bg1"/>
              </a:solidFill>
              <a:latin typeface="Georgia" panose="02040502050405020303" pitchFamily="18" charset="0"/>
            </a:endParaRPr>
          </a:p>
          <a:p>
            <a:pPr marL="742950" indent="-742950" algn="l">
              <a:buAutoNum type="arabicParenR"/>
            </a:pPr>
            <a:r>
              <a:rPr lang="en-US" sz="6000" dirty="0" err="1">
                <a:solidFill>
                  <a:schemeClr val="bg1"/>
                </a:solidFill>
                <a:latin typeface="Georgia" panose="02040502050405020303" pitchFamily="18" charset="0"/>
                <a:sym typeface="+mn-ea"/>
              </a:rPr>
              <a:t>umesum</a:t>
            </a:r>
            <a:endParaRPr lang="en-US" sz="6000" dirty="0">
              <a:solidFill>
                <a:schemeClr val="bg1"/>
              </a:solidFill>
              <a:latin typeface="Georgia" panose="02040502050405020303" pitchFamily="18" charset="0"/>
            </a:endParaRPr>
          </a:p>
          <a:p>
            <a:endParaRPr lang="en-US" altLang="ru-RU" sz="6000" dirty="0">
              <a:solidFill>
                <a:schemeClr val="bg1"/>
              </a:solidFill>
              <a:latin typeface="Georgia" panose="02040502050405020303" pitchFamily="18" charset="0"/>
            </a:endParaRPr>
          </a:p>
        </p:txBody>
      </p:sp>
      <p:pic>
        <p:nvPicPr>
          <p:cNvPr id="3" name="Рисунок 1"/>
          <p:cNvPicPr>
            <a:picLocks noGrp="1" noChangeAspect="1"/>
          </p:cNvPicPr>
          <p:nvPr>
            <p:ph idx="1"/>
          </p:nvPr>
        </p:nvPicPr>
        <p:blipFill>
          <a:blip r:embed="rId4"/>
          <a:stretch>
            <a:fillRect/>
          </a:stretch>
        </p:blipFill>
        <p:spPr>
          <a:xfrm>
            <a:off x="4669790" y="2501265"/>
            <a:ext cx="4166870" cy="3020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8" name="Заголовок 1"/>
          <p:cNvSpPr>
            <a:spLocks noGrp="1"/>
          </p:cNvSpPr>
          <p:nvPr>
            <p:ph type="title"/>
          </p:nvPr>
        </p:nvSpPr>
        <p:spPr>
          <a:xfrm>
            <a:off x="395536" y="404664"/>
            <a:ext cx="7211144" cy="1143000"/>
          </a:xfrm>
        </p:spPr>
        <p:txBody>
          <a:bodyPr>
            <a:noAutofit/>
          </a:bodyPr>
          <a:lstStyle/>
          <a:p>
            <a:pPr>
              <a:defRPr/>
            </a:pPr>
            <a:r>
              <a:rPr lang="en-US" sz="4000" b="1" dirty="0"/>
              <a:t>Vocabulary</a:t>
            </a:r>
            <a:br>
              <a:rPr lang="ru-RU" sz="7200" b="1" dirty="0"/>
            </a:br>
            <a:endParaRPr lang="ru-RU" sz="7200" dirty="0"/>
          </a:p>
        </p:txBody>
      </p:sp>
      <p:sp>
        <p:nvSpPr>
          <p:cNvPr id="2" name="TextBox 1"/>
          <p:cNvSpPr txBox="1"/>
          <p:nvPr/>
        </p:nvSpPr>
        <p:spPr>
          <a:xfrm>
            <a:off x="1515110" y="1630045"/>
            <a:ext cx="7099300" cy="3556635"/>
          </a:xfrm>
          <a:prstGeom prst="rect">
            <a:avLst/>
          </a:prstGeom>
          <a:noFill/>
        </p:spPr>
        <p:txBody>
          <a:bodyPr wrap="none" rtlCol="0">
            <a:noAutofit/>
          </a:bodyPr>
          <a:lstStyle/>
          <a:p>
            <a:pPr marL="742950" indent="-742950" algn="l">
              <a:buAutoNum type="arabicParenR"/>
            </a:pPr>
            <a:r>
              <a:rPr lang="en-US" sz="5400" dirty="0" err="1">
                <a:solidFill>
                  <a:schemeClr val="bg1"/>
                </a:solidFill>
                <a:latin typeface="Georgia" panose="02040502050405020303" pitchFamily="18" charset="0"/>
                <a:sym typeface="+mn-ea"/>
              </a:rPr>
              <a:t>atelb</a:t>
            </a:r>
            <a:r>
              <a:rPr lang="en-US" sz="5400" dirty="0">
                <a:solidFill>
                  <a:schemeClr val="bg1"/>
                </a:solidFill>
                <a:latin typeface="Georgia" panose="02040502050405020303" pitchFamily="18" charset="0"/>
                <a:sym typeface="+mn-ea"/>
              </a:rPr>
              <a:t> -</a:t>
            </a:r>
            <a:r>
              <a:rPr lang="en-US" sz="5400" dirty="0">
                <a:latin typeface="Georgia" panose="02040502050405020303" pitchFamily="18" charset="0"/>
                <a:sym typeface="+mn-ea"/>
              </a:rPr>
              <a:t> </a:t>
            </a:r>
            <a:r>
              <a:rPr lang="en-US" sz="5400" b="1" dirty="0">
                <a:solidFill>
                  <a:srgbClr val="FF0000"/>
                </a:solidFill>
                <a:latin typeface="Georgia" panose="02040502050405020303" pitchFamily="18" charset="0"/>
                <a:sym typeface="+mn-ea"/>
              </a:rPr>
              <a:t>table</a:t>
            </a:r>
            <a:endParaRPr lang="en-US" sz="5400" b="1" dirty="0">
              <a:solidFill>
                <a:srgbClr val="FF0000"/>
              </a:solidFill>
              <a:latin typeface="Georgia" panose="02040502050405020303" pitchFamily="18" charset="0"/>
            </a:endParaRPr>
          </a:p>
          <a:p>
            <a:pPr marL="742950" indent="-742950" algn="l">
              <a:buAutoNum type="arabicParenR"/>
            </a:pPr>
            <a:r>
              <a:rPr lang="en-US" sz="5400" dirty="0" err="1">
                <a:solidFill>
                  <a:schemeClr val="bg1"/>
                </a:solidFill>
                <a:latin typeface="Georgia" panose="02040502050405020303" pitchFamily="18" charset="0"/>
                <a:sym typeface="+mn-ea"/>
              </a:rPr>
              <a:t>geroan</a:t>
            </a:r>
            <a:r>
              <a:rPr lang="en-US" sz="5400" dirty="0">
                <a:solidFill>
                  <a:schemeClr val="bg1"/>
                </a:solidFill>
                <a:latin typeface="Georgia" panose="02040502050405020303" pitchFamily="18" charset="0"/>
                <a:sym typeface="+mn-ea"/>
              </a:rPr>
              <a:t> - </a:t>
            </a:r>
            <a:r>
              <a:rPr lang="en-US" sz="5400" b="1" dirty="0">
                <a:solidFill>
                  <a:srgbClr val="FF0000"/>
                </a:solidFill>
                <a:latin typeface="Georgia" panose="02040502050405020303" pitchFamily="18" charset="0"/>
                <a:sym typeface="+mn-ea"/>
              </a:rPr>
              <a:t>orange</a:t>
            </a:r>
            <a:endParaRPr lang="en-US" sz="5400" b="1" dirty="0">
              <a:solidFill>
                <a:srgbClr val="FF0000"/>
              </a:solidFill>
              <a:latin typeface="Georgia" panose="02040502050405020303" pitchFamily="18" charset="0"/>
            </a:endParaRPr>
          </a:p>
          <a:p>
            <a:pPr marL="742950" indent="-742950" algn="l">
              <a:buAutoNum type="arabicParenR"/>
            </a:pPr>
            <a:r>
              <a:rPr lang="en-US" sz="5400" dirty="0" err="1">
                <a:solidFill>
                  <a:schemeClr val="bg1"/>
                </a:solidFill>
                <a:latin typeface="Georgia" panose="02040502050405020303" pitchFamily="18" charset="0"/>
                <a:sym typeface="+mn-ea"/>
              </a:rPr>
              <a:t>umesum</a:t>
            </a:r>
            <a:r>
              <a:rPr lang="en-US" sz="5400" dirty="0">
                <a:solidFill>
                  <a:schemeClr val="bg1"/>
                </a:solidFill>
                <a:latin typeface="Georgia" panose="02040502050405020303" pitchFamily="18" charset="0"/>
                <a:sym typeface="+mn-ea"/>
              </a:rPr>
              <a:t> -</a:t>
            </a:r>
            <a:r>
              <a:rPr lang="en-US" sz="5400" dirty="0">
                <a:latin typeface="Georgia" panose="02040502050405020303" pitchFamily="18" charset="0"/>
                <a:sym typeface="+mn-ea"/>
              </a:rPr>
              <a:t> </a:t>
            </a:r>
            <a:r>
              <a:rPr lang="en-US" sz="5400" b="1" dirty="0" err="1">
                <a:solidFill>
                  <a:srgbClr val="FF0000"/>
                </a:solidFill>
                <a:latin typeface="Georgia" panose="02040502050405020303" pitchFamily="18" charset="0"/>
                <a:sym typeface="+mn-ea"/>
              </a:rPr>
              <a:t>museum</a:t>
            </a:r>
            <a:endParaRPr lang="ru-RU" sz="5400" dirty="0">
              <a:solidFill>
                <a:srgbClr val="FF0000"/>
              </a:solidFill>
              <a:latin typeface="Georgia" panose="02040502050405020303"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defRPr/>
            </a:pPr>
            <a:r>
              <a:rPr lang="en-US" sz="4000" b="1" dirty="0">
                <a:latin typeface="Georgia" panose="02040502050405020303" pitchFamily="18" charset="0"/>
              </a:rPr>
              <a:t>Around the world</a:t>
            </a:r>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Объект 1"/>
          <p:cNvSpPr>
            <a:spLocks noGrp="1"/>
          </p:cNvSpPr>
          <p:nvPr>
            <p:ph idx="1"/>
          </p:nvPr>
        </p:nvSpPr>
        <p:spPr>
          <a:xfrm>
            <a:off x="424344" y="1488125"/>
            <a:ext cx="8363272" cy="4277072"/>
          </a:xfrm>
        </p:spPr>
        <p:txBody>
          <a:bodyPr>
            <a:normAutofit/>
          </a:bodyPr>
          <a:lstStyle/>
          <a:p>
            <a:pPr marL="0" indent="0" algn="ctr">
              <a:buNone/>
            </a:pPr>
            <a:r>
              <a:rPr lang="en-US" b="1" dirty="0">
                <a:latin typeface="Georgia" panose="02040502050405020303" pitchFamily="18" charset="0"/>
              </a:rPr>
              <a:t>Name the nationalities of these countries.</a:t>
            </a:r>
          </a:p>
          <a:p>
            <a:pPr marL="0" indent="0">
              <a:buNone/>
            </a:pPr>
            <a:r>
              <a:rPr lang="en-US" sz="4800" dirty="0">
                <a:latin typeface="Georgia" panose="02040502050405020303" pitchFamily="18" charset="0"/>
              </a:rPr>
              <a:t>1) Britain-___</a:t>
            </a:r>
          </a:p>
          <a:p>
            <a:pPr marL="0" indent="0">
              <a:buNone/>
            </a:pPr>
            <a:r>
              <a:rPr lang="en-US" sz="4800" dirty="0">
                <a:latin typeface="Georgia" panose="02040502050405020303" pitchFamily="18" charset="0"/>
              </a:rPr>
              <a:t>2) China-___</a:t>
            </a:r>
          </a:p>
          <a:p>
            <a:pPr marL="0" indent="0">
              <a:buNone/>
            </a:pPr>
            <a:r>
              <a:rPr lang="en-US" sz="4800" dirty="0">
                <a:latin typeface="Georgia" panose="02040502050405020303" pitchFamily="18" charset="0"/>
              </a:rPr>
              <a:t>3) Russia-___</a:t>
            </a:r>
          </a:p>
        </p:txBody>
      </p:sp>
      <p:pic>
        <p:nvPicPr>
          <p:cNvPr id="8" name="Рисунок 7"/>
          <p:cNvPicPr>
            <a:picLocks noChangeAspect="1"/>
          </p:cNvPicPr>
          <p:nvPr/>
        </p:nvPicPr>
        <p:blipFill>
          <a:blip r:embed="rId4"/>
          <a:stretch>
            <a:fillRect/>
          </a:stretch>
        </p:blipFill>
        <p:spPr>
          <a:xfrm>
            <a:off x="5964121" y="2924944"/>
            <a:ext cx="2714711" cy="27147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b="1" dirty="0">
                <a:latin typeface="Georgia" panose="02040502050405020303" pitchFamily="18" charset="0"/>
              </a:rPr>
              <a:t>Around the world</a:t>
            </a:r>
            <a:endParaRPr lang="ru-RU" sz="4000" b="1"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8" name="Объект 1"/>
          <p:cNvSpPr txBox="1"/>
          <p:nvPr/>
        </p:nvSpPr>
        <p:spPr>
          <a:xfrm>
            <a:off x="1619672" y="2204864"/>
            <a:ext cx="6048672" cy="449309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800" dirty="0">
                <a:latin typeface="Georgia" panose="02040502050405020303" pitchFamily="18" charset="0"/>
              </a:rPr>
              <a:t>1) Britain - </a:t>
            </a:r>
            <a:r>
              <a:rPr lang="en-US" sz="4800" b="1" dirty="0">
                <a:solidFill>
                  <a:srgbClr val="FF0000"/>
                </a:solidFill>
                <a:latin typeface="Georgia" panose="02040502050405020303" pitchFamily="18" charset="0"/>
              </a:rPr>
              <a:t>British</a:t>
            </a:r>
          </a:p>
          <a:p>
            <a:pPr marL="0" indent="0">
              <a:buFont typeface="Arial" panose="020B0604020202020204" pitchFamily="34" charset="0"/>
              <a:buNone/>
            </a:pPr>
            <a:r>
              <a:rPr lang="en-US" sz="4800" dirty="0">
                <a:latin typeface="Georgia" panose="02040502050405020303" pitchFamily="18" charset="0"/>
              </a:rPr>
              <a:t>2) China - </a:t>
            </a:r>
            <a:r>
              <a:rPr lang="en-US" sz="4800" b="1" dirty="0">
                <a:solidFill>
                  <a:srgbClr val="FF0000"/>
                </a:solidFill>
                <a:latin typeface="Georgia" panose="02040502050405020303" pitchFamily="18" charset="0"/>
              </a:rPr>
              <a:t>Chinese</a:t>
            </a:r>
          </a:p>
          <a:p>
            <a:pPr marL="0" indent="0">
              <a:buFont typeface="Arial" panose="020B0604020202020204" pitchFamily="34" charset="0"/>
              <a:buNone/>
            </a:pPr>
            <a:r>
              <a:rPr lang="en-US" sz="4800" dirty="0">
                <a:latin typeface="Georgia" panose="02040502050405020303" pitchFamily="18" charset="0"/>
              </a:rPr>
              <a:t>3) Russia -</a:t>
            </a:r>
            <a:r>
              <a:rPr lang="en-US" sz="4800" b="1" dirty="0">
                <a:solidFill>
                  <a:srgbClr val="FF0000"/>
                </a:solidFill>
                <a:latin typeface="Georgia" panose="02040502050405020303" pitchFamily="18" charset="0"/>
              </a:rPr>
              <a:t>Russian</a:t>
            </a:r>
            <a:endParaRPr lang="ru-RU" sz="4800" b="1" dirty="0">
              <a:solidFill>
                <a:srgbClr val="FF0000"/>
              </a:solidFill>
              <a:latin typeface="Georgia" panose="02040502050405020303"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b="1" dirty="0">
                <a:latin typeface="Georgia" panose="02040502050405020303" pitchFamily="18" charset="0"/>
              </a:rPr>
              <a:t>Around the world</a:t>
            </a:r>
            <a:endParaRPr lang="ru-RU" sz="4000"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8" name="Объект 2"/>
          <p:cNvSpPr>
            <a:spLocks noGrp="1"/>
          </p:cNvSpPr>
          <p:nvPr>
            <p:ph idx="1"/>
          </p:nvPr>
        </p:nvSpPr>
        <p:spPr>
          <a:xfrm>
            <a:off x="241391" y="1268760"/>
            <a:ext cx="8229600" cy="964704"/>
          </a:xfrm>
        </p:spPr>
        <p:txBody>
          <a:bodyPr>
            <a:noAutofit/>
          </a:bodyPr>
          <a:lstStyle/>
          <a:p>
            <a:pPr marL="0" indent="0" algn="ctr">
              <a:buNone/>
            </a:pPr>
            <a:r>
              <a:rPr lang="en-US" b="1" dirty="0">
                <a:latin typeface="Georgia" panose="02040502050405020303" pitchFamily="18" charset="0"/>
              </a:rPr>
              <a:t>Match the writers to their works.</a:t>
            </a:r>
          </a:p>
          <a:p>
            <a:pPr marL="742950" indent="-742950">
              <a:buAutoNum type="arabicParenR"/>
            </a:pPr>
            <a:r>
              <a:rPr lang="en-US" dirty="0">
                <a:latin typeface="Georgia" panose="02040502050405020303" pitchFamily="18" charset="0"/>
              </a:rPr>
              <a:t>Sir Arthur Conan</a:t>
            </a:r>
          </a:p>
          <a:p>
            <a:pPr marL="0" indent="0">
              <a:buNone/>
            </a:pPr>
            <a:r>
              <a:rPr lang="en-US" dirty="0">
                <a:latin typeface="Georgia" panose="02040502050405020303" pitchFamily="18" charset="0"/>
              </a:rPr>
              <a:t> Doyle</a:t>
            </a:r>
          </a:p>
          <a:p>
            <a:pPr marL="0" indent="0">
              <a:buNone/>
            </a:pPr>
            <a:r>
              <a:rPr lang="en-US" dirty="0">
                <a:latin typeface="Georgia" panose="02040502050405020303" pitchFamily="18" charset="0"/>
              </a:rPr>
              <a:t>2) </a:t>
            </a:r>
            <a:r>
              <a:rPr lang="en-US" altLang="ru-RU" dirty="0">
                <a:latin typeface="Georgia" panose="02040502050405020303" pitchFamily="18" charset="0"/>
              </a:rPr>
              <a:t>R. Kipling</a:t>
            </a:r>
            <a:r>
              <a:rPr lang="en-US" dirty="0">
                <a:latin typeface="Georgia" panose="02040502050405020303" pitchFamily="18" charset="0"/>
              </a:rPr>
              <a:t> </a:t>
            </a:r>
          </a:p>
          <a:p>
            <a:pPr marL="0" indent="0">
              <a:buNone/>
            </a:pPr>
            <a:r>
              <a:rPr lang="en-US" altLang="ru-RU" dirty="0">
                <a:latin typeface="Georgia" panose="02040502050405020303" pitchFamily="18" charset="0"/>
              </a:rPr>
              <a:t>3) Joanne Rowling</a:t>
            </a:r>
          </a:p>
        </p:txBody>
      </p:sp>
      <p:sp>
        <p:nvSpPr>
          <p:cNvPr id="9" name="TextBox 8"/>
          <p:cNvSpPr txBox="1"/>
          <p:nvPr/>
        </p:nvSpPr>
        <p:spPr>
          <a:xfrm>
            <a:off x="5120005" y="2933065"/>
            <a:ext cx="3851275" cy="3026410"/>
          </a:xfrm>
          <a:prstGeom prst="rect">
            <a:avLst/>
          </a:prstGeom>
          <a:noFill/>
        </p:spPr>
        <p:txBody>
          <a:bodyPr wrap="none" rtlCol="0">
            <a:noAutofit/>
          </a:bodyPr>
          <a:lstStyle/>
          <a:p>
            <a:pPr indent="0" algn="r">
              <a:buNone/>
            </a:pPr>
            <a:r>
              <a:rPr lang="en-US" sz="4000" dirty="0">
                <a:solidFill>
                  <a:srgbClr val="FFC000"/>
                </a:solidFill>
                <a:latin typeface="Georgia" panose="02040502050405020303" pitchFamily="18" charset="0"/>
              </a:rPr>
              <a:t>a) </a:t>
            </a:r>
            <a:r>
              <a:rPr lang="en-US" altLang="ru-RU" sz="4000" dirty="0" err="1">
                <a:solidFill>
                  <a:srgbClr val="FFC000"/>
                </a:solidFill>
                <a:latin typeface="Georgia" panose="02040502050405020303" pitchFamily="18" charset="0"/>
              </a:rPr>
              <a:t>Mowgli</a:t>
            </a:r>
            <a:endParaRPr lang="en-US" altLang="en-US" sz="4000" dirty="0" err="1">
              <a:solidFill>
                <a:srgbClr val="FFC000"/>
              </a:solidFill>
              <a:latin typeface="Georgia" panose="02040502050405020303" pitchFamily="18" charset="0"/>
            </a:endParaRPr>
          </a:p>
          <a:p>
            <a:pPr indent="0" algn="r">
              <a:buNone/>
            </a:pPr>
            <a:endParaRPr lang="en-US" altLang="en-US" sz="4000" dirty="0" err="1">
              <a:solidFill>
                <a:srgbClr val="FFC000"/>
              </a:solidFill>
              <a:latin typeface="Georgia" panose="02040502050405020303" pitchFamily="18" charset="0"/>
            </a:endParaRPr>
          </a:p>
          <a:p>
            <a:pPr indent="0" algn="r">
              <a:buNone/>
            </a:pPr>
            <a:r>
              <a:rPr lang="en-US" sz="4000" dirty="0">
                <a:solidFill>
                  <a:srgbClr val="FFC000"/>
                </a:solidFill>
                <a:latin typeface="Georgia" panose="02040502050405020303" pitchFamily="18" charset="0"/>
              </a:rPr>
              <a:t>b)Sherlock Holmes</a:t>
            </a:r>
          </a:p>
          <a:p>
            <a:pPr marL="742950" indent="-742950" algn="r">
              <a:buAutoNum type="alphaLcParenR"/>
            </a:pPr>
            <a:endParaRPr lang="en-US" altLang="en-US" sz="4000" dirty="0">
              <a:solidFill>
                <a:srgbClr val="FFC000"/>
              </a:solidFill>
              <a:latin typeface="Georgia" panose="02040502050405020303" pitchFamily="18" charset="0"/>
            </a:endParaRPr>
          </a:p>
          <a:p>
            <a:pPr indent="0" algn="r">
              <a:buNone/>
            </a:pPr>
            <a:r>
              <a:rPr lang="en-US" sz="4000" dirty="0">
                <a:solidFill>
                  <a:srgbClr val="FFC000"/>
                </a:solidFill>
                <a:latin typeface="Georgia" panose="02040502050405020303" pitchFamily="18" charset="0"/>
              </a:rPr>
              <a:t>c)  </a:t>
            </a:r>
            <a:r>
              <a:rPr lang="en-US" altLang="ru-RU" sz="4000" dirty="0">
                <a:solidFill>
                  <a:srgbClr val="FFC000"/>
                </a:solidFill>
                <a:latin typeface="Georgia" panose="02040502050405020303" pitchFamily="18" charset="0"/>
              </a:rPr>
              <a:t>Harry Potter</a:t>
            </a:r>
            <a:endParaRPr lang="en-US" altLang="en-US" sz="4000" dirty="0">
              <a:solidFill>
                <a:srgbClr val="FFC000"/>
              </a:solidFill>
              <a:latin typeface="Georgia" panose="020405020504050203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Заголовок 1"/>
          <p:cNvSpPr>
            <a:spLocks noGrp="1"/>
          </p:cNvSpPr>
          <p:nvPr>
            <p:ph type="title"/>
          </p:nvPr>
        </p:nvSpPr>
        <p:spPr>
          <a:xfrm>
            <a:off x="457200" y="274638"/>
            <a:ext cx="7211144" cy="1143000"/>
          </a:xfrm>
        </p:spPr>
        <p:txBody>
          <a:bodyPr>
            <a:noAutofit/>
          </a:bodyPr>
          <a:lstStyle/>
          <a:p>
            <a:r>
              <a:rPr lang="en-US" sz="4000" b="1" dirty="0"/>
              <a:t>Grammar</a:t>
            </a:r>
            <a:endParaRPr lang="ru-RU" sz="4000" b="1" dirty="0"/>
          </a:p>
        </p:txBody>
      </p:sp>
      <p:sp>
        <p:nvSpPr>
          <p:cNvPr id="8" name="Объект 2"/>
          <p:cNvSpPr>
            <a:spLocks noGrp="1"/>
          </p:cNvSpPr>
          <p:nvPr>
            <p:ph idx="1"/>
          </p:nvPr>
        </p:nvSpPr>
        <p:spPr>
          <a:xfrm>
            <a:off x="446856" y="1628800"/>
            <a:ext cx="8229600" cy="3240360"/>
          </a:xfrm>
        </p:spPr>
        <p:txBody>
          <a:bodyPr>
            <a:noAutofit/>
          </a:bodyPr>
          <a:lstStyle/>
          <a:p>
            <a:pPr>
              <a:lnSpc>
                <a:spcPct val="170000"/>
              </a:lnSpc>
              <a:buFont typeface="Courier New" panose="02070309020205020404" pitchFamily="49" charset="0"/>
              <a:buChar char="o"/>
            </a:pPr>
            <a:r>
              <a:rPr lang="ru-RU" sz="4400" dirty="0">
                <a:solidFill>
                  <a:schemeClr val="tx1">
                    <a:lumMod val="95000"/>
                    <a:lumOff val="5000"/>
                  </a:schemeClr>
                </a:solidFill>
                <a:latin typeface="Georgia" panose="02040502050405020303" pitchFamily="18" charset="0"/>
              </a:rPr>
              <a:t> </a:t>
            </a:r>
            <a:r>
              <a:rPr lang="en-US" sz="4400" dirty="0">
                <a:latin typeface="Georgia" panose="02040502050405020303" pitchFamily="18" charset="0"/>
              </a:rPr>
              <a:t>give-</a:t>
            </a:r>
            <a:r>
              <a:rPr lang="en-US" sz="4400" b="1" dirty="0">
                <a:solidFill>
                  <a:srgbClr val="FF0000"/>
                </a:solidFill>
                <a:latin typeface="Georgia" panose="02040502050405020303" pitchFamily="18" charset="0"/>
              </a:rPr>
              <a:t>gave-given</a:t>
            </a:r>
          </a:p>
          <a:p>
            <a:pPr>
              <a:lnSpc>
                <a:spcPct val="170000"/>
              </a:lnSpc>
              <a:buFont typeface="Courier New" panose="02070309020205020404" pitchFamily="49" charset="0"/>
              <a:buChar char="o"/>
            </a:pPr>
            <a:r>
              <a:rPr lang="ru-RU" sz="4400" dirty="0">
                <a:solidFill>
                  <a:schemeClr val="tx1">
                    <a:lumMod val="95000"/>
                    <a:lumOff val="5000"/>
                  </a:schemeClr>
                </a:solidFill>
                <a:latin typeface="Georgia" panose="02040502050405020303" pitchFamily="18" charset="0"/>
              </a:rPr>
              <a:t> </a:t>
            </a:r>
            <a:r>
              <a:rPr lang="en-US" sz="4400" dirty="0">
                <a:latin typeface="Georgia" panose="02040502050405020303" pitchFamily="18" charset="0"/>
              </a:rPr>
              <a:t>come-</a:t>
            </a:r>
            <a:r>
              <a:rPr lang="en-US" sz="4400" b="1" dirty="0">
                <a:solidFill>
                  <a:srgbClr val="FF0000"/>
                </a:solidFill>
                <a:latin typeface="Georgia" panose="02040502050405020303" pitchFamily="18" charset="0"/>
              </a:rPr>
              <a:t>came-come</a:t>
            </a:r>
          </a:p>
          <a:p>
            <a:pPr>
              <a:lnSpc>
                <a:spcPct val="170000"/>
              </a:lnSpc>
              <a:buFont typeface="Courier New" panose="02070309020205020404" pitchFamily="49" charset="0"/>
              <a:buChar char="o"/>
            </a:pPr>
            <a:r>
              <a:rPr lang="en-US" sz="4400" dirty="0">
                <a:solidFill>
                  <a:schemeClr val="tx1">
                    <a:lumMod val="95000"/>
                    <a:lumOff val="5000"/>
                  </a:schemeClr>
                </a:solidFill>
                <a:latin typeface="Georgia" panose="02040502050405020303" pitchFamily="18" charset="0"/>
              </a:rPr>
              <a:t> </a:t>
            </a:r>
            <a:r>
              <a:rPr lang="en-US" sz="4400" dirty="0">
                <a:solidFill>
                  <a:schemeClr val="bg1"/>
                </a:solidFill>
                <a:latin typeface="Georgia" panose="02040502050405020303" pitchFamily="18" charset="0"/>
              </a:rPr>
              <a:t>have</a:t>
            </a:r>
            <a:r>
              <a:rPr lang="en-US" sz="4400" dirty="0">
                <a:solidFill>
                  <a:schemeClr val="tx1">
                    <a:lumMod val="95000"/>
                    <a:lumOff val="5000"/>
                  </a:schemeClr>
                </a:solidFill>
                <a:latin typeface="Georgia" panose="02040502050405020303" pitchFamily="18" charset="0"/>
              </a:rPr>
              <a:t> </a:t>
            </a:r>
            <a:r>
              <a:rPr lang="en-US" sz="4400" dirty="0">
                <a:solidFill>
                  <a:schemeClr val="bg1"/>
                </a:solidFill>
                <a:latin typeface="Georgia" panose="02040502050405020303" pitchFamily="18" charset="0"/>
              </a:rPr>
              <a:t>-</a:t>
            </a:r>
            <a:r>
              <a:rPr lang="en-US" sz="4400" dirty="0">
                <a:solidFill>
                  <a:schemeClr val="tx1">
                    <a:lumMod val="95000"/>
                    <a:lumOff val="5000"/>
                  </a:schemeClr>
                </a:solidFill>
                <a:latin typeface="Georgia" panose="02040502050405020303" pitchFamily="18" charset="0"/>
              </a:rPr>
              <a:t> </a:t>
            </a:r>
            <a:r>
              <a:rPr lang="en-US" sz="4400" b="1" dirty="0">
                <a:solidFill>
                  <a:srgbClr val="C00000"/>
                </a:solidFill>
                <a:latin typeface="Georgia" panose="02040502050405020303" pitchFamily="18" charset="0"/>
              </a:rPr>
              <a:t>had - had</a:t>
            </a:r>
            <a:endParaRPr lang="en-US" sz="4400" b="1" dirty="0">
              <a:solidFill>
                <a:srgbClr val="FF0000"/>
              </a:solidFill>
              <a:latin typeface="Georgia" panose="02040502050405020303" pitchFamily="18" charset="0"/>
            </a:endParaRPr>
          </a:p>
          <a:p>
            <a:pPr marL="0" indent="0">
              <a:buNone/>
            </a:pPr>
            <a:endParaRPr lang="ru-RU" sz="4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4000" b="1" dirty="0">
                <a:latin typeface="Georgia" panose="02040502050405020303" pitchFamily="18" charset="0"/>
              </a:rPr>
              <a:t>Around the world</a:t>
            </a:r>
            <a:endParaRPr lang="ru-RU" sz="4000" b="1"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8" name="Объект 2"/>
          <p:cNvSpPr>
            <a:spLocks noGrp="1"/>
          </p:cNvSpPr>
          <p:nvPr>
            <p:ph idx="1"/>
          </p:nvPr>
        </p:nvSpPr>
        <p:spPr>
          <a:xfrm>
            <a:off x="474324" y="1916832"/>
            <a:ext cx="8229600" cy="648071"/>
          </a:xfrm>
        </p:spPr>
        <p:txBody>
          <a:bodyPr>
            <a:noAutofit/>
          </a:bodyPr>
          <a:lstStyle/>
          <a:p>
            <a:pPr marL="742950" indent="-742950">
              <a:buFont typeface="Arial" panose="020B0604020202020204" pitchFamily="34" charset="0"/>
              <a:buAutoNum type="arabicParenR"/>
            </a:pPr>
            <a:r>
              <a:rPr lang="en-US" sz="3600" dirty="0">
                <a:latin typeface="Georgia" panose="02040502050405020303" pitchFamily="18" charset="0"/>
              </a:rPr>
              <a:t>Sir Arthur Conan Doyle - </a:t>
            </a:r>
            <a:r>
              <a:rPr lang="en-US" sz="3600" b="1" dirty="0">
                <a:solidFill>
                  <a:srgbClr val="FF0000"/>
                </a:solidFill>
                <a:latin typeface="Georgia" panose="02040502050405020303" pitchFamily="18" charset="0"/>
              </a:rPr>
              <a:t>Sherlock Holmes</a:t>
            </a:r>
          </a:p>
          <a:p>
            <a:pPr marL="0" indent="0">
              <a:buFont typeface="Arial" panose="020B0604020202020204" pitchFamily="34" charset="0"/>
              <a:buNone/>
            </a:pPr>
            <a:r>
              <a:rPr lang="en-US" altLang="ru-RU" sz="3600" dirty="0">
                <a:latin typeface="Georgia" panose="02040502050405020303" pitchFamily="18" charset="0"/>
                <a:sym typeface="+mn-ea"/>
              </a:rPr>
              <a:t>2) R. Kipling</a:t>
            </a:r>
            <a:r>
              <a:rPr lang="en-US" sz="3600" dirty="0">
                <a:latin typeface="Georgia" panose="02040502050405020303" pitchFamily="18" charset="0"/>
                <a:sym typeface="+mn-ea"/>
              </a:rPr>
              <a:t> </a:t>
            </a:r>
            <a:r>
              <a:rPr lang="en-US" sz="3600" dirty="0">
                <a:latin typeface="Georgia" panose="02040502050405020303" pitchFamily="18" charset="0"/>
              </a:rPr>
              <a:t> - </a:t>
            </a:r>
            <a:r>
              <a:rPr lang="en-US" altLang="ru-RU" sz="3600" b="1" dirty="0" err="1">
                <a:solidFill>
                  <a:srgbClr val="C00000"/>
                </a:solidFill>
                <a:latin typeface="Georgia" panose="02040502050405020303" pitchFamily="18" charset="0"/>
                <a:sym typeface="+mn-ea"/>
              </a:rPr>
              <a:t>Mowgli</a:t>
            </a:r>
            <a:endParaRPr lang="en-US" sz="3600" dirty="0">
              <a:solidFill>
                <a:srgbClr val="FF0000"/>
              </a:solidFill>
              <a:latin typeface="Georgia" panose="02040502050405020303" pitchFamily="18" charset="0"/>
            </a:endParaRPr>
          </a:p>
          <a:p>
            <a:pPr marL="0" indent="0">
              <a:buFont typeface="Arial" panose="020B0604020202020204" pitchFamily="34" charset="0"/>
              <a:buNone/>
            </a:pPr>
            <a:r>
              <a:rPr lang="en-US" altLang="ru-RU" sz="3600" dirty="0">
                <a:latin typeface="Georgia" panose="02040502050405020303" pitchFamily="18" charset="0"/>
                <a:sym typeface="+mn-ea"/>
              </a:rPr>
              <a:t>3) Joanne Rowling - </a:t>
            </a:r>
            <a:r>
              <a:rPr lang="en-US" altLang="ru-RU" sz="3600" b="1" dirty="0">
                <a:solidFill>
                  <a:srgbClr val="C00000"/>
                </a:solidFill>
                <a:latin typeface="Georgia" panose="02040502050405020303" pitchFamily="18" charset="0"/>
                <a:sym typeface="+mn-ea"/>
              </a:rPr>
              <a:t>Harry Potter</a:t>
            </a:r>
            <a:endParaRPr lang="ru-RU" dirty="0">
              <a:solidFill>
                <a:schemeClr val="tx1"/>
              </a:solidFill>
              <a:latin typeface="Georgia" panose="02040502050405020303" pitchFamily="18" charset="0"/>
            </a:endParaRPr>
          </a:p>
          <a:p>
            <a:pPr marL="0" indent="0" algn="ctr">
              <a:buNone/>
            </a:pPr>
            <a:endParaRPr lang="ru-RU" dirty="0">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b="1" dirty="0">
                <a:latin typeface="Georgia" panose="02040502050405020303" pitchFamily="18" charset="0"/>
              </a:rPr>
              <a:t>Around the world</a:t>
            </a:r>
            <a:endParaRPr lang="ru-RU" sz="4000"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7" name="Объект 2"/>
          <p:cNvSpPr>
            <a:spLocks noGrp="1"/>
          </p:cNvSpPr>
          <p:nvPr>
            <p:ph idx="1"/>
          </p:nvPr>
        </p:nvSpPr>
        <p:spPr>
          <a:xfrm>
            <a:off x="457200" y="1196752"/>
            <a:ext cx="8229600" cy="1108720"/>
          </a:xfrm>
        </p:spPr>
        <p:txBody>
          <a:bodyPr>
            <a:noAutofit/>
          </a:bodyPr>
          <a:lstStyle/>
          <a:p>
            <a:pPr marL="0" indent="0" algn="ctr">
              <a:buNone/>
            </a:pPr>
            <a:r>
              <a:rPr lang="en-US" sz="4800" b="1" dirty="0">
                <a:latin typeface="Georgia" panose="02040502050405020303" pitchFamily="18" charset="0"/>
              </a:rPr>
              <a:t>Choose the map of the UK</a:t>
            </a:r>
          </a:p>
          <a:p>
            <a:pPr marL="0" indent="0" algn="ctr">
              <a:buNone/>
            </a:pPr>
            <a:r>
              <a:rPr lang="en-US" sz="4800" dirty="0">
                <a:latin typeface="Georgia" panose="02040502050405020303" pitchFamily="18" charset="0"/>
              </a:rPr>
              <a:t>a)                b)               c)</a:t>
            </a:r>
            <a:endParaRPr lang="ru-RU" sz="4800" dirty="0">
              <a:latin typeface="Georgia" panose="02040502050405020303" pitchFamily="18" charset="0"/>
            </a:endParaRPr>
          </a:p>
          <a:p>
            <a:pPr marL="0" indent="0" algn="ctr">
              <a:buNone/>
            </a:pPr>
            <a:endParaRPr lang="ru-RU" sz="6000" dirty="0"/>
          </a:p>
        </p:txBody>
      </p:sp>
      <p:pic>
        <p:nvPicPr>
          <p:cNvPr id="8" name="Рисунок 7"/>
          <p:cNvPicPr>
            <a:picLocks noChangeAspect="1"/>
          </p:cNvPicPr>
          <p:nvPr/>
        </p:nvPicPr>
        <p:blipFill>
          <a:blip r:embed="rId4"/>
          <a:stretch>
            <a:fillRect/>
          </a:stretch>
        </p:blipFill>
        <p:spPr>
          <a:xfrm>
            <a:off x="157421" y="3717032"/>
            <a:ext cx="3139712" cy="1731414"/>
          </a:xfrm>
          <a:prstGeom prst="rect">
            <a:avLst/>
          </a:prstGeom>
        </p:spPr>
      </p:pic>
      <p:pic>
        <p:nvPicPr>
          <p:cNvPr id="9" name="Рисунок 8"/>
          <p:cNvPicPr>
            <a:picLocks noChangeAspect="1"/>
          </p:cNvPicPr>
          <p:nvPr/>
        </p:nvPicPr>
        <p:blipFill>
          <a:blip r:embed="rId5"/>
          <a:stretch>
            <a:fillRect/>
          </a:stretch>
        </p:blipFill>
        <p:spPr>
          <a:xfrm>
            <a:off x="3272747" y="3717032"/>
            <a:ext cx="3090940" cy="1731414"/>
          </a:xfrm>
          <a:prstGeom prst="rect">
            <a:avLst/>
          </a:prstGeom>
        </p:spPr>
      </p:pic>
      <p:pic>
        <p:nvPicPr>
          <p:cNvPr id="10" name="Рисунок 9"/>
          <p:cNvPicPr>
            <a:picLocks noChangeAspect="1"/>
          </p:cNvPicPr>
          <p:nvPr/>
        </p:nvPicPr>
        <p:blipFill>
          <a:blip r:embed="rId6"/>
          <a:stretch>
            <a:fillRect/>
          </a:stretch>
        </p:blipFill>
        <p:spPr>
          <a:xfrm>
            <a:off x="6363687" y="3717032"/>
            <a:ext cx="2609314" cy="17314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7" name="svoya_igra_1.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b="1" dirty="0">
                <a:latin typeface="Georgia" panose="02040502050405020303" pitchFamily="18" charset="0"/>
              </a:rPr>
              <a:t>Around the world</a:t>
            </a:r>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6" name="Объект 2"/>
          <p:cNvSpPr txBox="1"/>
          <p:nvPr/>
        </p:nvSpPr>
        <p:spPr>
          <a:xfrm>
            <a:off x="431552" y="1268760"/>
            <a:ext cx="8238480" cy="48153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4800">
                <a:solidFill>
                  <a:srgbClr val="FF0000"/>
                </a:solidFill>
                <a:latin typeface="Georgia" panose="02040502050405020303" pitchFamily="18" charset="0"/>
              </a:rPr>
              <a:t>c) The UK</a:t>
            </a:r>
            <a:endParaRPr lang="ru-RU" sz="4800" dirty="0">
              <a:solidFill>
                <a:srgbClr val="FF0000"/>
              </a:solidFill>
              <a:latin typeface="Georgia" panose="02040502050405020303" pitchFamily="18" charset="0"/>
            </a:endParaRPr>
          </a:p>
        </p:txBody>
      </p:sp>
      <p:pic>
        <p:nvPicPr>
          <p:cNvPr id="9" name="Рисунок 8"/>
          <p:cNvPicPr>
            <a:picLocks noChangeAspect="1"/>
          </p:cNvPicPr>
          <p:nvPr/>
        </p:nvPicPr>
        <p:blipFill>
          <a:blip r:embed="rId3"/>
          <a:stretch>
            <a:fillRect/>
          </a:stretch>
        </p:blipFill>
        <p:spPr>
          <a:xfrm>
            <a:off x="1547664" y="2096701"/>
            <a:ext cx="5898031" cy="392458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b="1" dirty="0">
                <a:latin typeface="Georgia" panose="02040502050405020303" pitchFamily="18" charset="0"/>
              </a:rPr>
              <a:t>Around the world</a:t>
            </a:r>
            <a:endParaRPr lang="ru-RU" sz="4000"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8" name="Объект 4"/>
          <p:cNvSpPr>
            <a:spLocks noGrp="1"/>
          </p:cNvSpPr>
          <p:nvPr>
            <p:ph idx="1"/>
          </p:nvPr>
        </p:nvSpPr>
        <p:spPr>
          <a:xfrm>
            <a:off x="323528" y="1369344"/>
            <a:ext cx="8229600" cy="4493095"/>
          </a:xfrm>
        </p:spPr>
        <p:txBody>
          <a:bodyPr>
            <a:normAutofit/>
          </a:bodyPr>
          <a:lstStyle/>
          <a:p>
            <a:pPr marL="0" indent="0">
              <a:buNone/>
            </a:pPr>
            <a:r>
              <a:rPr lang="en-US" sz="4800" b="1" dirty="0">
                <a:latin typeface="Georgia" panose="02040502050405020303" pitchFamily="18" charset="0"/>
              </a:rPr>
              <a:t>Mexico is situated in the continent…</a:t>
            </a:r>
          </a:p>
          <a:p>
            <a:pPr marL="0" indent="0">
              <a:buNone/>
            </a:pPr>
            <a:r>
              <a:rPr lang="en-US" sz="4800" dirty="0">
                <a:latin typeface="Georgia" panose="02040502050405020303" pitchFamily="18" charset="0"/>
              </a:rPr>
              <a:t>a) South America</a:t>
            </a:r>
          </a:p>
          <a:p>
            <a:pPr marL="0" indent="0">
              <a:buNone/>
            </a:pPr>
            <a:r>
              <a:rPr lang="en-US" sz="4800" dirty="0">
                <a:latin typeface="Georgia" panose="02040502050405020303" pitchFamily="18" charset="0"/>
              </a:rPr>
              <a:t>b) North America</a:t>
            </a:r>
          </a:p>
          <a:p>
            <a:pPr marL="0" indent="0">
              <a:buNone/>
            </a:pPr>
            <a:r>
              <a:rPr lang="en-US" sz="4800" dirty="0">
                <a:latin typeface="Georgia" panose="02040502050405020303" pitchFamily="18" charset="0"/>
              </a:rPr>
              <a:t>c) Africa</a:t>
            </a:r>
            <a:endParaRPr lang="ru-RU" sz="4800" dirty="0">
              <a:latin typeface="Georgia" panose="020405020504050203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svoya_igra_1.wav"/>
          </p:stSnd>
        </p:sndAc>
      </p:transition>
    </mc:Choice>
    <mc:Fallback xmlns="">
      <p:transition spd="slow">
        <p:sndAc>
          <p:stSnd>
            <p:snd r:embed="rId4" name="svoya_igra_1.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92022"/>
            <a:ext cx="7211144" cy="1143000"/>
          </a:xfrm>
        </p:spPr>
        <p:txBody>
          <a:bodyPr>
            <a:normAutofit/>
          </a:bodyPr>
          <a:lstStyle/>
          <a:p>
            <a:r>
              <a:rPr lang="en-US" sz="4000" b="1" dirty="0">
                <a:latin typeface="Georgia" panose="02040502050405020303" pitchFamily="18" charset="0"/>
              </a:rPr>
              <a:t>Around the world</a:t>
            </a:r>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8" name="Объект 2"/>
          <p:cNvSpPr>
            <a:spLocks noGrp="1"/>
          </p:cNvSpPr>
          <p:nvPr>
            <p:ph idx="1"/>
          </p:nvPr>
        </p:nvSpPr>
        <p:spPr>
          <a:xfrm>
            <a:off x="457200" y="1595227"/>
            <a:ext cx="8229600" cy="792087"/>
          </a:xfrm>
        </p:spPr>
        <p:txBody>
          <a:bodyPr>
            <a:noAutofit/>
          </a:bodyPr>
          <a:lstStyle/>
          <a:p>
            <a:pPr marL="0" indent="0">
              <a:buNone/>
            </a:pPr>
            <a:r>
              <a:rPr lang="en-US" sz="4800" b="1" dirty="0">
                <a:latin typeface="Georgia" panose="02040502050405020303" pitchFamily="18" charset="0"/>
              </a:rPr>
              <a:t>Mexico is situated in the continent </a:t>
            </a:r>
            <a:r>
              <a:rPr lang="en-US" sz="4800" b="1" dirty="0">
                <a:solidFill>
                  <a:srgbClr val="FF0000"/>
                </a:solidFill>
                <a:latin typeface="Georgia" panose="02040502050405020303" pitchFamily="18" charset="0"/>
              </a:rPr>
              <a:t>North America</a:t>
            </a:r>
          </a:p>
          <a:p>
            <a:pPr marL="0" indent="0">
              <a:buNone/>
            </a:pPr>
            <a:endParaRPr lang="ru-RU" sz="4800" b="1" dirty="0">
              <a:solidFill>
                <a:srgbClr val="FF0000"/>
              </a:solidFill>
            </a:endParaRPr>
          </a:p>
        </p:txBody>
      </p:sp>
      <p:pic>
        <p:nvPicPr>
          <p:cNvPr id="9" name="Рисунок 8"/>
          <p:cNvPicPr>
            <a:picLocks noChangeAspect="1"/>
          </p:cNvPicPr>
          <p:nvPr/>
        </p:nvPicPr>
        <p:blipFill>
          <a:blip r:embed="rId4"/>
          <a:stretch>
            <a:fillRect/>
          </a:stretch>
        </p:blipFill>
        <p:spPr>
          <a:xfrm>
            <a:off x="2551135" y="3356992"/>
            <a:ext cx="4021041" cy="3384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5" name="восходящий ряд.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b="1" dirty="0">
                <a:latin typeface="Georgia" panose="02040502050405020303" pitchFamily="18" charset="0"/>
              </a:rPr>
              <a:t>Around the world</a:t>
            </a:r>
            <a:endParaRPr lang="ru-RU" sz="4000"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8" name="Объект 2"/>
          <p:cNvSpPr>
            <a:spLocks noGrp="1"/>
          </p:cNvSpPr>
          <p:nvPr>
            <p:ph idx="1"/>
          </p:nvPr>
        </p:nvSpPr>
        <p:spPr>
          <a:xfrm>
            <a:off x="457200" y="1417638"/>
            <a:ext cx="8229600" cy="1180728"/>
          </a:xfrm>
        </p:spPr>
        <p:txBody>
          <a:bodyPr>
            <a:noAutofit/>
          </a:bodyPr>
          <a:lstStyle/>
          <a:p>
            <a:pPr marL="0" indent="0">
              <a:buNone/>
            </a:pPr>
            <a:r>
              <a:rPr lang="en-US" b="1" dirty="0">
                <a:solidFill>
                  <a:schemeClr val="bg1"/>
                </a:solidFill>
                <a:effectLst/>
                <a:latin typeface="+mj-lt"/>
                <a:ea typeface="Calibri" panose="020F0502020204030204" charset="0"/>
                <a:cs typeface="Times New Roman" panose="02020603050405020304" pitchFamily="18" charset="0"/>
                <a:sym typeface="+mn-ea"/>
              </a:rPr>
              <a:t>The highest mountain in Great Britain is______</a:t>
            </a:r>
          </a:p>
          <a:p>
            <a:pPr marL="0" indent="0">
              <a:buNone/>
            </a:pPr>
            <a:r>
              <a:rPr lang="en-US" sz="4400" dirty="0">
                <a:solidFill>
                  <a:schemeClr val="bg1"/>
                </a:solidFill>
                <a:effectLst/>
                <a:latin typeface="+mj-lt"/>
                <a:sym typeface="+mn-ea"/>
              </a:rPr>
              <a:t>a) Everest   </a:t>
            </a:r>
            <a:endParaRPr lang="en-US" sz="4400" dirty="0">
              <a:solidFill>
                <a:schemeClr val="bg1"/>
              </a:solidFill>
              <a:latin typeface="+mj-lt"/>
            </a:endParaRPr>
          </a:p>
          <a:p>
            <a:pPr marL="0" indent="0">
              <a:buNone/>
            </a:pPr>
            <a:r>
              <a:rPr lang="en-US" sz="4400" dirty="0">
                <a:solidFill>
                  <a:schemeClr val="bg1"/>
                </a:solidFill>
                <a:effectLst/>
                <a:latin typeface="+mj-lt"/>
                <a:sym typeface="+mn-ea"/>
              </a:rPr>
              <a:t>b) Ben Nevis</a:t>
            </a:r>
            <a:endParaRPr lang="en-US" sz="4400" b="0" i="0" dirty="0">
              <a:solidFill>
                <a:schemeClr val="bg1"/>
              </a:solidFill>
              <a:effectLst/>
              <a:latin typeface="+mj-lt"/>
            </a:endParaRPr>
          </a:p>
          <a:p>
            <a:pPr marL="0" indent="0">
              <a:buNone/>
            </a:pPr>
            <a:r>
              <a:rPr lang="en-US" sz="4400" dirty="0">
                <a:solidFill>
                  <a:schemeClr val="bg1"/>
                </a:solidFill>
                <a:latin typeface="+mj-lt"/>
                <a:sym typeface="+mn-ea"/>
              </a:rPr>
              <a:t>c) Himalayas</a:t>
            </a:r>
            <a:endParaRPr lang="en-US" sz="4400" dirty="0">
              <a:solidFill>
                <a:schemeClr val="bg1"/>
              </a:solidFill>
              <a:latin typeface="Georgia" panose="02040502050405020303" pitchFamily="18" charset="0"/>
            </a:endParaRPr>
          </a:p>
          <a:p>
            <a:pPr marL="0" indent="0">
              <a:buNone/>
            </a:pPr>
            <a:endParaRPr lang="en-US" sz="4400" dirty="0">
              <a:solidFill>
                <a:schemeClr val="bg1"/>
              </a:solidFill>
              <a:latin typeface="Georgia" panose="020405020504050203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4000" b="1" dirty="0">
                <a:latin typeface="Georgia" panose="02040502050405020303" pitchFamily="18" charset="0"/>
              </a:rPr>
              <a:t>Around the world</a:t>
            </a:r>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8" name="Объект 2"/>
          <p:cNvSpPr>
            <a:spLocks noGrp="1"/>
          </p:cNvSpPr>
          <p:nvPr>
            <p:ph idx="1"/>
          </p:nvPr>
        </p:nvSpPr>
        <p:spPr>
          <a:xfrm>
            <a:off x="539552" y="1556792"/>
            <a:ext cx="8229600" cy="1080119"/>
          </a:xfrm>
        </p:spPr>
        <p:txBody>
          <a:bodyPr>
            <a:noAutofit/>
          </a:bodyPr>
          <a:lstStyle/>
          <a:p>
            <a:pPr marL="0" indent="0" algn="ctr">
              <a:buNone/>
            </a:pPr>
            <a:r>
              <a:rPr lang="en-US" sz="4800" b="1" dirty="0">
                <a:effectLst/>
                <a:latin typeface="+mj-lt"/>
                <a:ea typeface="Calibri" panose="020F0502020204030204" charset="0"/>
                <a:cs typeface="Times New Roman" panose="02020603050405020304" pitchFamily="18" charset="0"/>
                <a:sym typeface="+mn-ea"/>
              </a:rPr>
              <a:t>The highest mountain in Great Britain is </a:t>
            </a:r>
            <a:r>
              <a:rPr lang="en-US" sz="4800" b="1" dirty="0">
                <a:solidFill>
                  <a:srgbClr val="C00000"/>
                </a:solidFill>
                <a:effectLst/>
                <a:latin typeface="+mj-lt"/>
                <a:ea typeface="Calibri" panose="020F0502020204030204" charset="0"/>
                <a:cs typeface="Times New Roman" panose="02020603050405020304" pitchFamily="18" charset="0"/>
                <a:sym typeface="+mn-ea"/>
              </a:rPr>
              <a:t>Ben Nevis</a:t>
            </a:r>
          </a:p>
        </p:txBody>
      </p:sp>
      <p:pic>
        <p:nvPicPr>
          <p:cNvPr id="5" name="Изображение 4"/>
          <p:cNvPicPr>
            <a:picLocks noChangeAspect="1"/>
          </p:cNvPicPr>
          <p:nvPr/>
        </p:nvPicPr>
        <p:blipFill>
          <a:blip r:embed="rId3"/>
          <a:stretch>
            <a:fillRect/>
          </a:stretch>
        </p:blipFill>
        <p:spPr>
          <a:xfrm>
            <a:off x="2483485" y="3068955"/>
            <a:ext cx="3647440" cy="330898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8" name="Заголовок 1"/>
          <p:cNvSpPr>
            <a:spLocks noGrp="1"/>
          </p:cNvSpPr>
          <p:nvPr>
            <p:ph type="title"/>
          </p:nvPr>
        </p:nvSpPr>
        <p:spPr>
          <a:xfrm>
            <a:off x="457200" y="274638"/>
            <a:ext cx="7211144" cy="1143000"/>
          </a:xfrm>
        </p:spPr>
        <p:txBody>
          <a:bodyPr>
            <a:noAutofit/>
          </a:bodyPr>
          <a:lstStyle/>
          <a:p>
            <a:r>
              <a:rPr lang="en-US" sz="4000" b="1" dirty="0"/>
              <a:t>Rebus</a:t>
            </a:r>
          </a:p>
        </p:txBody>
      </p:sp>
      <p:pic>
        <p:nvPicPr>
          <p:cNvPr id="3073" name="Picture 2" descr="C:\Users\Наталья\Desktop\cabbage.jpg"/>
          <p:cNvPicPr>
            <a:picLocks noChangeAspect="1"/>
          </p:cNvPicPr>
          <p:nvPr/>
        </p:nvPicPr>
        <p:blipFill>
          <a:blip r:embed="rId4"/>
          <a:stretch>
            <a:fillRect/>
          </a:stretch>
        </p:blipFill>
        <p:spPr>
          <a:xfrm>
            <a:off x="469900" y="1600200"/>
            <a:ext cx="8139430" cy="4493895"/>
          </a:xfrm>
          <a:prstGeom prst="rect">
            <a:avLst/>
          </a:prstGeom>
          <a:noFill/>
          <a:ln w="9525">
            <a:noFill/>
          </a:ln>
        </p:spPr>
      </p:pic>
      <p:sp>
        <p:nvSpPr>
          <p:cNvPr id="2" name="Замещающее содержимое 1"/>
          <p:cNvSpPr>
            <a:spLocks noGrp="1"/>
          </p:cNvSpPr>
          <p:nvPr>
            <p:ph idx="1"/>
          </p:nvPr>
        </p:nvSpPr>
        <p:spPr/>
        <p:txBody>
          <a:bodyPr/>
          <a:lstStyle/>
          <a:p>
            <a:endParaRPr lang="ru-RU" altLang="en-US"/>
          </a:p>
        </p:txBody>
      </p:sp>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Заголовок 1"/>
          <p:cNvSpPr>
            <a:spLocks noGrp="1"/>
          </p:cNvSpPr>
          <p:nvPr>
            <p:ph type="title"/>
          </p:nvPr>
        </p:nvSpPr>
        <p:spPr>
          <a:xfrm>
            <a:off x="457200" y="274638"/>
            <a:ext cx="7211144" cy="1143000"/>
          </a:xfrm>
        </p:spPr>
        <p:txBody>
          <a:bodyPr>
            <a:noAutofit/>
          </a:bodyPr>
          <a:lstStyle/>
          <a:p>
            <a:r>
              <a:rPr lang="en-US" sz="4000" b="1" dirty="0"/>
              <a:t>Rebus</a:t>
            </a:r>
            <a:endParaRPr lang="ru-RU" sz="4000" b="1" dirty="0"/>
          </a:p>
        </p:txBody>
      </p:sp>
      <p:sp>
        <p:nvSpPr>
          <p:cNvPr id="6" name="Объект 1"/>
          <p:cNvSpPr>
            <a:spLocks noGrp="1"/>
          </p:cNvSpPr>
          <p:nvPr>
            <p:ph idx="1"/>
          </p:nvPr>
        </p:nvSpPr>
        <p:spPr>
          <a:xfrm>
            <a:off x="2153920" y="1248410"/>
            <a:ext cx="4678680" cy="1180465"/>
          </a:xfrm>
        </p:spPr>
        <p:txBody>
          <a:bodyPr>
            <a:noAutofit/>
          </a:bodyPr>
          <a:lstStyle/>
          <a:p>
            <a:pPr marL="0" indent="0" algn="ctr">
              <a:buNone/>
            </a:pPr>
            <a:r>
              <a:rPr lang="en-US" sz="4700" b="1" dirty="0">
                <a:solidFill>
                  <a:srgbClr val="FF0000"/>
                </a:solidFill>
                <a:latin typeface="Georgia" panose="02040502050405020303" pitchFamily="18" charset="0"/>
              </a:rPr>
              <a:t>CABBAGE</a:t>
            </a:r>
          </a:p>
        </p:txBody>
      </p:sp>
      <p:pic>
        <p:nvPicPr>
          <p:cNvPr id="4099" name="Picture 6" descr="http://s5.rimg.info/bcefe6ac06c06198e5d8519130197ef4.gif"/>
          <p:cNvPicPr>
            <a:picLocks noChangeAspect="1"/>
          </p:cNvPicPr>
          <p:nvPr/>
        </p:nvPicPr>
        <p:blipFill>
          <a:blip r:embed="rId3"/>
          <a:stretch>
            <a:fillRect/>
          </a:stretch>
        </p:blipFill>
        <p:spPr>
          <a:xfrm>
            <a:off x="2195195" y="2780348"/>
            <a:ext cx="3895725" cy="3567112"/>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7" name="Заголовок 1"/>
          <p:cNvSpPr>
            <a:spLocks noGrp="1"/>
          </p:cNvSpPr>
          <p:nvPr>
            <p:ph type="title"/>
          </p:nvPr>
        </p:nvSpPr>
        <p:spPr>
          <a:xfrm>
            <a:off x="457200" y="274638"/>
            <a:ext cx="7211144" cy="1143000"/>
          </a:xfrm>
        </p:spPr>
        <p:txBody>
          <a:bodyPr>
            <a:normAutofit/>
          </a:bodyPr>
          <a:lstStyle/>
          <a:p>
            <a:r>
              <a:rPr lang="en-US" sz="4445" b="1" dirty="0"/>
              <a:t>Grammar</a:t>
            </a:r>
            <a:endParaRPr lang="ru-RU" sz="4445" b="1" dirty="0"/>
          </a:p>
        </p:txBody>
      </p:sp>
      <p:sp>
        <p:nvSpPr>
          <p:cNvPr id="8" name="Объект 2"/>
          <p:cNvSpPr>
            <a:spLocks noGrp="1"/>
          </p:cNvSpPr>
          <p:nvPr>
            <p:ph idx="1"/>
          </p:nvPr>
        </p:nvSpPr>
        <p:spPr>
          <a:xfrm>
            <a:off x="477520" y="1257935"/>
            <a:ext cx="8229600" cy="4792345"/>
          </a:xfrm>
        </p:spPr>
        <p:txBody>
          <a:bodyPr>
            <a:normAutofit fontScale="60000"/>
          </a:bodyPr>
          <a:lstStyle/>
          <a:p>
            <a:pPr marL="0" indent="0" algn="ctr">
              <a:buNone/>
            </a:pPr>
            <a:r>
              <a:rPr lang="en-US" sz="4400" b="1" dirty="0">
                <a:latin typeface="Georgia" panose="02040502050405020303" pitchFamily="18" charset="0"/>
                <a:sym typeface="+mn-ea"/>
              </a:rPr>
              <a:t>Choose the correct answer</a:t>
            </a:r>
          </a:p>
          <a:p>
            <a:pPr marL="0" indent="0" algn="ctr">
              <a:buNone/>
            </a:pPr>
            <a:r>
              <a:rPr lang="en-US" sz="4400" b="1" dirty="0">
                <a:latin typeface="Georgia" panose="02040502050405020303" pitchFamily="18" charset="0"/>
                <a:sym typeface="+mn-ea"/>
              </a:rPr>
              <a:t> (Present Simple or Past Simple)</a:t>
            </a:r>
          </a:p>
          <a:p>
            <a:pPr marL="0" indent="0" algn="ctr">
              <a:buNone/>
            </a:pPr>
            <a:endParaRPr lang="en-US" sz="4400" b="1" dirty="0">
              <a:solidFill>
                <a:schemeClr val="bg1"/>
              </a:solidFill>
              <a:latin typeface="Georgia" panose="02040502050405020303" pitchFamily="18" charset="0"/>
              <a:sym typeface="+mn-ea"/>
            </a:endParaRPr>
          </a:p>
          <a:p>
            <a:pPr marL="0" indent="0">
              <a:buNone/>
            </a:pPr>
            <a:r>
              <a:rPr lang="en-US" sz="5715" dirty="0">
                <a:solidFill>
                  <a:schemeClr val="bg1"/>
                </a:solidFill>
                <a:latin typeface="Georgia" panose="02040502050405020303" pitchFamily="18" charset="0"/>
                <a:sym typeface="+mn-ea"/>
              </a:rPr>
              <a:t>1. He (drink)___coffee every day.</a:t>
            </a:r>
            <a:endParaRPr lang="en-US" sz="5715" dirty="0">
              <a:solidFill>
                <a:schemeClr val="bg1"/>
              </a:solidFill>
              <a:latin typeface="Georgia" panose="02040502050405020303" pitchFamily="18" charset="0"/>
            </a:endParaRPr>
          </a:p>
          <a:p>
            <a:pPr marL="0" indent="0">
              <a:buNone/>
            </a:pPr>
            <a:r>
              <a:rPr lang="en-US" sz="5715" dirty="0">
                <a:solidFill>
                  <a:schemeClr val="bg1"/>
                </a:solidFill>
                <a:latin typeface="Georgia" panose="02040502050405020303" pitchFamily="18" charset="0"/>
                <a:sym typeface="+mn-ea"/>
              </a:rPr>
              <a:t>a) drinks   b) drank</a:t>
            </a:r>
          </a:p>
          <a:p>
            <a:pPr marL="0" indent="0">
              <a:buNone/>
            </a:pPr>
            <a:endParaRPr lang="en-US" sz="5715" dirty="0">
              <a:solidFill>
                <a:schemeClr val="bg1"/>
              </a:solidFill>
              <a:latin typeface="Georgia" panose="02040502050405020303" pitchFamily="18" charset="0"/>
            </a:endParaRPr>
          </a:p>
          <a:p>
            <a:pPr marL="0" indent="0">
              <a:buNone/>
            </a:pPr>
            <a:r>
              <a:rPr lang="en-US" sz="5715" dirty="0">
                <a:solidFill>
                  <a:schemeClr val="bg1"/>
                </a:solidFill>
                <a:latin typeface="Georgia" panose="02040502050405020303" pitchFamily="18" charset="0"/>
                <a:sym typeface="+mn-ea"/>
              </a:rPr>
              <a:t>2. He (drink)___coffee last week.</a:t>
            </a:r>
            <a:endParaRPr lang="en-US" sz="5715" dirty="0">
              <a:solidFill>
                <a:schemeClr val="bg1"/>
              </a:solidFill>
              <a:latin typeface="Georgia" panose="02040502050405020303" pitchFamily="18" charset="0"/>
            </a:endParaRPr>
          </a:p>
          <a:p>
            <a:pPr marL="0" indent="0">
              <a:buNone/>
            </a:pPr>
            <a:r>
              <a:rPr lang="en-US" sz="5715" dirty="0">
                <a:latin typeface="Georgia" panose="02040502050405020303" pitchFamily="18" charset="0"/>
                <a:sym typeface="+mn-ea"/>
              </a:rPr>
              <a:t>a) drinks   b) drank</a:t>
            </a:r>
            <a:endParaRPr lang="en-US" sz="5715" dirty="0">
              <a:latin typeface="Georgia" panose="02040502050405020303" pitchFamily="18" charset="0"/>
            </a:endParaRPr>
          </a:p>
          <a:p>
            <a:pPr marL="0" indent="0" algn="ctr">
              <a:buNone/>
            </a:pPr>
            <a:endParaRPr lang="ru-RU" sz="4400" dirty="0">
              <a:solidFill>
                <a:schemeClr val="tx1"/>
              </a:solidFill>
              <a:latin typeface="Georgia" panose="02040502050405020303" pitchFamily="18" charset="0"/>
            </a:endParaRPr>
          </a:p>
          <a:p>
            <a:pPr marL="0" indent="0">
              <a:buNone/>
            </a:pP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7" name="Заголовок 1"/>
          <p:cNvSpPr>
            <a:spLocks noGrp="1"/>
          </p:cNvSpPr>
          <p:nvPr>
            <p:ph type="title"/>
          </p:nvPr>
        </p:nvSpPr>
        <p:spPr/>
        <p:txBody>
          <a:bodyPr>
            <a:noAutofit/>
          </a:bodyPr>
          <a:lstStyle/>
          <a:p>
            <a:r>
              <a:rPr lang="en-US" sz="4000" b="1" dirty="0"/>
              <a:t>Rebus</a:t>
            </a:r>
            <a:endParaRPr lang="ru-RU" sz="4000" b="1" dirty="0"/>
          </a:p>
        </p:txBody>
      </p:sp>
      <p:pic>
        <p:nvPicPr>
          <p:cNvPr id="11265" name="Picture 2" descr="C:\Users\Наталья\Desktop\monkey.jpg"/>
          <p:cNvPicPr>
            <a:picLocks noGrp="1" noChangeAspect="1"/>
          </p:cNvPicPr>
          <p:nvPr>
            <p:ph idx="1"/>
          </p:nvPr>
        </p:nvPicPr>
        <p:blipFill>
          <a:blip r:embed="rId4"/>
          <a:stretch>
            <a:fillRect/>
          </a:stretch>
        </p:blipFill>
        <p:spPr>
          <a:xfrm>
            <a:off x="817880" y="1700530"/>
            <a:ext cx="7511415" cy="423672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altLang="ru-RU" sz="3600" b="1" dirty="0"/>
              <a:t>2</a:t>
            </a:r>
            <a:r>
              <a:rPr lang="ru-RU" sz="3600" b="1" dirty="0"/>
              <a:t>0</a:t>
            </a:r>
          </a:p>
        </p:txBody>
      </p:sp>
      <p:sp>
        <p:nvSpPr>
          <p:cNvPr id="7" name="Заголовок 1"/>
          <p:cNvSpPr>
            <a:spLocks noGrp="1"/>
          </p:cNvSpPr>
          <p:nvPr>
            <p:ph type="title"/>
          </p:nvPr>
        </p:nvSpPr>
        <p:spPr>
          <a:xfrm>
            <a:off x="457200" y="274638"/>
            <a:ext cx="7211144" cy="1143000"/>
          </a:xfrm>
        </p:spPr>
        <p:txBody>
          <a:bodyPr>
            <a:noAutofit/>
          </a:bodyPr>
          <a:lstStyle/>
          <a:p>
            <a:r>
              <a:rPr lang="en-US" sz="4000" b="1" dirty="0"/>
              <a:t>Rebus</a:t>
            </a:r>
            <a:endParaRPr lang="ru-RU" sz="4000" b="1" dirty="0"/>
          </a:p>
        </p:txBody>
      </p:sp>
      <p:sp>
        <p:nvSpPr>
          <p:cNvPr id="6" name="Объект 1"/>
          <p:cNvSpPr>
            <a:spLocks noGrp="1"/>
          </p:cNvSpPr>
          <p:nvPr>
            <p:ph idx="1"/>
          </p:nvPr>
        </p:nvSpPr>
        <p:spPr>
          <a:xfrm>
            <a:off x="457200" y="1600200"/>
            <a:ext cx="8229600" cy="4493095"/>
          </a:xfrm>
        </p:spPr>
        <p:txBody>
          <a:bodyPr>
            <a:normAutofit/>
          </a:bodyPr>
          <a:lstStyle/>
          <a:p>
            <a:pPr marL="0" indent="0" algn="l">
              <a:buNone/>
            </a:pPr>
            <a:r>
              <a:rPr lang="en-US" sz="6000" b="1" dirty="0">
                <a:solidFill>
                  <a:srgbClr val="FF0000"/>
                </a:solidFill>
                <a:latin typeface="Georgia" panose="02040502050405020303" pitchFamily="18" charset="0"/>
              </a:rPr>
              <a:t>MONKEY</a:t>
            </a:r>
            <a:endParaRPr lang="ru-RU" sz="6000" b="1" dirty="0">
              <a:solidFill>
                <a:srgbClr val="FF0000"/>
              </a:solidFill>
              <a:latin typeface="Georgia" panose="02040502050405020303" pitchFamily="18" charset="0"/>
            </a:endParaRPr>
          </a:p>
        </p:txBody>
      </p:sp>
      <p:pic>
        <p:nvPicPr>
          <p:cNvPr id="12291" name="Picture 2" descr="http://www.onlinewahn.de/affe12.gif"/>
          <p:cNvPicPr>
            <a:picLocks noChangeAspect="1"/>
          </p:cNvPicPr>
          <p:nvPr/>
        </p:nvPicPr>
        <p:blipFill>
          <a:blip r:embed="rId3"/>
          <a:stretch>
            <a:fillRect/>
          </a:stretch>
        </p:blipFill>
        <p:spPr>
          <a:xfrm>
            <a:off x="3152775" y="2708910"/>
            <a:ext cx="2517140" cy="2747645"/>
          </a:xfrm>
          <a:prstGeom prst="rect">
            <a:avLst/>
          </a:prstGeom>
          <a:noFill/>
          <a:ln w="9525">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7" name="Заголовок 1"/>
          <p:cNvSpPr>
            <a:spLocks noGrp="1"/>
          </p:cNvSpPr>
          <p:nvPr>
            <p:ph type="title"/>
          </p:nvPr>
        </p:nvSpPr>
        <p:spPr/>
        <p:txBody>
          <a:bodyPr>
            <a:noAutofit/>
          </a:bodyPr>
          <a:lstStyle/>
          <a:p>
            <a:r>
              <a:rPr lang="en-US" sz="4000" b="1" dirty="0"/>
              <a:t>Rebus</a:t>
            </a:r>
            <a:endParaRPr lang="ru-RU" sz="4000" b="1" dirty="0"/>
          </a:p>
        </p:txBody>
      </p:sp>
      <p:pic>
        <p:nvPicPr>
          <p:cNvPr id="13313" name="Picture 2" descr="C:\Users\Наталья\Desktop\summer.jpg"/>
          <p:cNvPicPr>
            <a:picLocks noGrp="1" noChangeAspect="1"/>
          </p:cNvPicPr>
          <p:nvPr>
            <p:ph idx="1"/>
          </p:nvPr>
        </p:nvPicPr>
        <p:blipFill>
          <a:blip r:embed="rId4"/>
          <a:stretch>
            <a:fillRect/>
          </a:stretch>
        </p:blipFill>
        <p:spPr>
          <a:xfrm>
            <a:off x="1348740" y="1417955"/>
            <a:ext cx="6634480" cy="427799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7" name="Заголовок 1"/>
          <p:cNvSpPr>
            <a:spLocks noGrp="1"/>
          </p:cNvSpPr>
          <p:nvPr>
            <p:ph type="title"/>
          </p:nvPr>
        </p:nvSpPr>
        <p:spPr>
          <a:xfrm>
            <a:off x="457200" y="274638"/>
            <a:ext cx="7211144" cy="1143000"/>
          </a:xfrm>
        </p:spPr>
        <p:txBody>
          <a:bodyPr>
            <a:noAutofit/>
          </a:bodyPr>
          <a:lstStyle/>
          <a:p>
            <a:r>
              <a:rPr lang="en-US" sz="4000" b="1" dirty="0"/>
              <a:t>Rebus</a:t>
            </a:r>
            <a:endParaRPr lang="ru-RU" sz="4000" b="1" dirty="0"/>
          </a:p>
        </p:txBody>
      </p:sp>
      <p:sp>
        <p:nvSpPr>
          <p:cNvPr id="6" name="Объект 1"/>
          <p:cNvSpPr>
            <a:spLocks noGrp="1"/>
          </p:cNvSpPr>
          <p:nvPr>
            <p:ph idx="1"/>
          </p:nvPr>
        </p:nvSpPr>
        <p:spPr>
          <a:xfrm>
            <a:off x="457200" y="1600200"/>
            <a:ext cx="8229600" cy="4493095"/>
          </a:xfrm>
        </p:spPr>
        <p:txBody>
          <a:bodyPr>
            <a:normAutofit/>
          </a:bodyPr>
          <a:lstStyle/>
          <a:p>
            <a:pPr marL="0" indent="0" algn="l">
              <a:buNone/>
            </a:pPr>
            <a:r>
              <a:rPr lang="en-US" sz="6000" b="1" dirty="0">
                <a:solidFill>
                  <a:srgbClr val="FF0000"/>
                </a:solidFill>
                <a:latin typeface="Georgia" panose="02040502050405020303" pitchFamily="18" charset="0"/>
              </a:rPr>
              <a:t>SUMMER</a:t>
            </a:r>
            <a:endParaRPr lang="ru-RU" sz="6000" b="1" dirty="0">
              <a:solidFill>
                <a:srgbClr val="FF0000"/>
              </a:solidFill>
              <a:latin typeface="Georgia" panose="02040502050405020303" pitchFamily="18" charset="0"/>
            </a:endParaRPr>
          </a:p>
        </p:txBody>
      </p:sp>
      <p:pic>
        <p:nvPicPr>
          <p:cNvPr id="14339" name="Picture 2" descr="http://img65.imageshack.us/img65/6885/a23a8bb5b72934c30c954aeks1.gif"/>
          <p:cNvPicPr>
            <a:picLocks noChangeAspect="1"/>
          </p:cNvPicPr>
          <p:nvPr/>
        </p:nvPicPr>
        <p:blipFill>
          <a:blip r:embed="rId3"/>
          <a:stretch>
            <a:fillRect/>
          </a:stretch>
        </p:blipFill>
        <p:spPr>
          <a:xfrm>
            <a:off x="1143000" y="2786063"/>
            <a:ext cx="3857625" cy="3857625"/>
          </a:xfrm>
          <a:prstGeom prst="rect">
            <a:avLst/>
          </a:prstGeom>
          <a:noFill/>
          <a:ln w="9525">
            <a:noFill/>
          </a:ln>
        </p:spPr>
      </p:pic>
      <p:pic>
        <p:nvPicPr>
          <p:cNvPr id="14340" name="Picture 4" descr="http://bridgetv.ru/upload/load/13350441504d958c620e9168.18272300.gif"/>
          <p:cNvPicPr>
            <a:picLocks noChangeAspect="1"/>
          </p:cNvPicPr>
          <p:nvPr/>
        </p:nvPicPr>
        <p:blipFill>
          <a:blip r:embed="rId4"/>
          <a:stretch>
            <a:fillRect/>
          </a:stretch>
        </p:blipFill>
        <p:spPr>
          <a:xfrm>
            <a:off x="5291455" y="1052513"/>
            <a:ext cx="3848100" cy="3857625"/>
          </a:xfrm>
          <a:prstGeom prst="rect">
            <a:avLst/>
          </a:prstGeom>
          <a:noFill/>
          <a:ln w="9525">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7" name="Заголовок 1"/>
          <p:cNvSpPr>
            <a:spLocks noGrp="1"/>
          </p:cNvSpPr>
          <p:nvPr>
            <p:ph type="title"/>
          </p:nvPr>
        </p:nvSpPr>
        <p:spPr/>
        <p:txBody>
          <a:bodyPr>
            <a:noAutofit/>
          </a:bodyPr>
          <a:lstStyle/>
          <a:p>
            <a:r>
              <a:rPr lang="en-US" sz="4000" b="1" dirty="0"/>
              <a:t>Rebus</a:t>
            </a:r>
            <a:endParaRPr lang="ru-RU" sz="4000" b="1" dirty="0"/>
          </a:p>
        </p:txBody>
      </p:sp>
      <p:pic>
        <p:nvPicPr>
          <p:cNvPr id="15361" name="Picture 2" descr="C:\Users\Наталья\Desktop\parent.jpg"/>
          <p:cNvPicPr>
            <a:picLocks noGrp="1" noChangeAspect="1"/>
          </p:cNvPicPr>
          <p:nvPr>
            <p:ph idx="1"/>
          </p:nvPr>
        </p:nvPicPr>
        <p:blipFill>
          <a:blip r:embed="rId4"/>
          <a:stretch>
            <a:fillRect/>
          </a:stretch>
        </p:blipFill>
        <p:spPr>
          <a:xfrm>
            <a:off x="1119505" y="1612265"/>
            <a:ext cx="7426325" cy="428688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2" name="svoya_igra_1.wav"/>
          </p:stSnd>
        </p:sndAc>
      </p:transition>
    </mc:Choice>
    <mc:Fallback xmlns="">
      <p:transition spd="slow">
        <p:sndAc>
          <p:stSnd>
            <p:snd r:embed="rId5" name="svoya_igra_1.wav"/>
          </p:stSnd>
        </p:sndAc>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7" name="Заголовок 1"/>
          <p:cNvSpPr>
            <a:spLocks noGrp="1"/>
          </p:cNvSpPr>
          <p:nvPr>
            <p:ph type="title"/>
          </p:nvPr>
        </p:nvSpPr>
        <p:spPr>
          <a:xfrm>
            <a:off x="457200" y="274638"/>
            <a:ext cx="7211144" cy="1143000"/>
          </a:xfrm>
        </p:spPr>
        <p:txBody>
          <a:bodyPr>
            <a:noAutofit/>
          </a:bodyPr>
          <a:lstStyle/>
          <a:p>
            <a:r>
              <a:rPr lang="en-US" sz="4000" b="1" dirty="0"/>
              <a:t>Rebus</a:t>
            </a:r>
            <a:endParaRPr lang="ru-RU" sz="4000" b="1" dirty="0"/>
          </a:p>
        </p:txBody>
      </p:sp>
      <p:sp>
        <p:nvSpPr>
          <p:cNvPr id="8" name="Объект 1"/>
          <p:cNvSpPr>
            <a:spLocks noGrp="1"/>
          </p:cNvSpPr>
          <p:nvPr>
            <p:ph idx="1"/>
          </p:nvPr>
        </p:nvSpPr>
        <p:spPr>
          <a:xfrm>
            <a:off x="457200" y="1600200"/>
            <a:ext cx="8229600" cy="4493095"/>
          </a:xfrm>
        </p:spPr>
        <p:txBody>
          <a:bodyPr/>
          <a:lstStyle/>
          <a:p>
            <a:pPr marL="0" indent="0" algn="ctr">
              <a:buNone/>
            </a:pPr>
            <a:r>
              <a:rPr lang="en-US" sz="6000" b="1" dirty="0">
                <a:solidFill>
                  <a:srgbClr val="FF0000"/>
                </a:solidFill>
                <a:latin typeface="Georgia" panose="02040502050405020303" pitchFamily="18" charset="0"/>
              </a:rPr>
              <a:t>PARENT</a:t>
            </a:r>
            <a:endParaRPr lang="ru-RU" sz="6000" b="1" dirty="0">
              <a:solidFill>
                <a:srgbClr val="FF0000"/>
              </a:solidFill>
              <a:latin typeface="Georgia" panose="02040502050405020303" pitchFamily="18" charset="0"/>
            </a:endParaRPr>
          </a:p>
        </p:txBody>
      </p:sp>
      <p:pic>
        <p:nvPicPr>
          <p:cNvPr id="16387" name="Picture 2" descr="http://www.nedug.ru/common/data/pub/pictures/20102778.jpg"/>
          <p:cNvPicPr>
            <a:picLocks noChangeAspect="1"/>
          </p:cNvPicPr>
          <p:nvPr/>
        </p:nvPicPr>
        <p:blipFill>
          <a:blip r:embed="rId4"/>
          <a:stretch>
            <a:fillRect/>
          </a:stretch>
        </p:blipFill>
        <p:spPr>
          <a:xfrm>
            <a:off x="4786630" y="2786380"/>
            <a:ext cx="3326765" cy="330708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5" name="восходящий ряд.wav"/>
          </p:stSnd>
        </p:sndAc>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7" name="Заголовок 1"/>
          <p:cNvSpPr>
            <a:spLocks noGrp="1"/>
          </p:cNvSpPr>
          <p:nvPr>
            <p:ph type="title"/>
          </p:nvPr>
        </p:nvSpPr>
        <p:spPr/>
        <p:txBody>
          <a:bodyPr>
            <a:noAutofit/>
          </a:bodyPr>
          <a:lstStyle/>
          <a:p>
            <a:r>
              <a:rPr lang="en-US" sz="4000" b="1" dirty="0"/>
              <a:t>Rebus</a:t>
            </a:r>
            <a:endParaRPr lang="ru-RU" sz="4000" b="1" dirty="0"/>
          </a:p>
        </p:txBody>
      </p:sp>
      <p:pic>
        <p:nvPicPr>
          <p:cNvPr id="17409" name="Picture 2" descr="C:\Users\Наталья\Desktop\teacher.jpg"/>
          <p:cNvPicPr>
            <a:picLocks noGrp="1" noChangeAspect="1"/>
          </p:cNvPicPr>
          <p:nvPr>
            <p:ph idx="1"/>
          </p:nvPr>
        </p:nvPicPr>
        <p:blipFill>
          <a:blip r:embed="rId4"/>
          <a:stretch>
            <a:fillRect/>
          </a:stretch>
        </p:blipFill>
        <p:spPr>
          <a:xfrm>
            <a:off x="1096645" y="1327150"/>
            <a:ext cx="7225030" cy="461962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altLang="ru-RU" sz="3600" b="1" dirty="0"/>
              <a:t>5</a:t>
            </a:r>
            <a:r>
              <a:rPr lang="ru-RU" sz="3600" b="1" dirty="0"/>
              <a:t>0</a:t>
            </a:r>
          </a:p>
        </p:txBody>
      </p:sp>
      <p:sp>
        <p:nvSpPr>
          <p:cNvPr id="7" name="Заголовок 1"/>
          <p:cNvSpPr>
            <a:spLocks noGrp="1"/>
          </p:cNvSpPr>
          <p:nvPr>
            <p:ph type="title"/>
          </p:nvPr>
        </p:nvSpPr>
        <p:spPr>
          <a:xfrm>
            <a:off x="457200" y="274638"/>
            <a:ext cx="7211144" cy="1143000"/>
          </a:xfrm>
        </p:spPr>
        <p:txBody>
          <a:bodyPr>
            <a:noAutofit/>
          </a:bodyPr>
          <a:lstStyle/>
          <a:p>
            <a:r>
              <a:rPr lang="en-US" sz="4000" b="1" dirty="0"/>
              <a:t>Rebus</a:t>
            </a:r>
            <a:endParaRPr lang="ru-RU" sz="4000" b="1" dirty="0"/>
          </a:p>
        </p:txBody>
      </p:sp>
      <p:sp>
        <p:nvSpPr>
          <p:cNvPr id="6" name="Объект 1"/>
          <p:cNvSpPr>
            <a:spLocks noGrp="1"/>
          </p:cNvSpPr>
          <p:nvPr>
            <p:ph idx="1"/>
          </p:nvPr>
        </p:nvSpPr>
        <p:spPr>
          <a:xfrm>
            <a:off x="457200" y="1600200"/>
            <a:ext cx="8229600" cy="4493095"/>
          </a:xfrm>
        </p:spPr>
        <p:txBody>
          <a:bodyPr>
            <a:normAutofit/>
          </a:bodyPr>
          <a:lstStyle/>
          <a:p>
            <a:pPr marL="0" indent="0" algn="ctr">
              <a:buNone/>
            </a:pPr>
            <a:r>
              <a:rPr lang="en-US" sz="6000" b="1" dirty="0">
                <a:solidFill>
                  <a:srgbClr val="FF0000"/>
                </a:solidFill>
                <a:latin typeface="Georgia" panose="02040502050405020303" pitchFamily="18" charset="0"/>
              </a:rPr>
              <a:t>TEACHER</a:t>
            </a:r>
            <a:endParaRPr lang="ru-RU" sz="6000" b="1" dirty="0">
              <a:solidFill>
                <a:srgbClr val="FF0000"/>
              </a:solidFill>
              <a:latin typeface="Georgia" panose="02040502050405020303" pitchFamily="18" charset="0"/>
            </a:endParaRPr>
          </a:p>
        </p:txBody>
      </p:sp>
      <p:pic>
        <p:nvPicPr>
          <p:cNvPr id="18435" name="Picture 2" descr="http://s017.radikal.ru/i402/1112/57/f833689ed837.png"/>
          <p:cNvPicPr>
            <a:picLocks noChangeAspect="1"/>
          </p:cNvPicPr>
          <p:nvPr/>
        </p:nvPicPr>
        <p:blipFill>
          <a:blip r:embed="rId3"/>
          <a:stretch>
            <a:fillRect/>
          </a:stretch>
        </p:blipFill>
        <p:spPr>
          <a:xfrm>
            <a:off x="1115060" y="2853055"/>
            <a:ext cx="2536190" cy="3475355"/>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7" name="Заголовок 1"/>
          <p:cNvSpPr>
            <a:spLocks noGrp="1"/>
          </p:cNvSpPr>
          <p:nvPr>
            <p:ph type="title"/>
          </p:nvPr>
        </p:nvSpPr>
        <p:spPr>
          <a:xfrm>
            <a:off x="457200" y="274638"/>
            <a:ext cx="7211144" cy="1143000"/>
          </a:xfrm>
        </p:spPr>
        <p:txBody>
          <a:bodyPr>
            <a:normAutofit/>
          </a:bodyPr>
          <a:lstStyle/>
          <a:p>
            <a:r>
              <a:rPr lang="en-US" sz="4445" b="1" dirty="0"/>
              <a:t>Grammar</a:t>
            </a:r>
            <a:endParaRPr lang="ru-RU" sz="4445" b="1" dirty="0"/>
          </a:p>
        </p:txBody>
      </p:sp>
      <p:sp>
        <p:nvSpPr>
          <p:cNvPr id="8" name="Объект 2"/>
          <p:cNvSpPr>
            <a:spLocks noGrp="1"/>
          </p:cNvSpPr>
          <p:nvPr>
            <p:ph idx="1"/>
          </p:nvPr>
        </p:nvSpPr>
        <p:spPr>
          <a:xfrm>
            <a:off x="447040" y="1285240"/>
            <a:ext cx="8229600" cy="4441190"/>
          </a:xfrm>
        </p:spPr>
        <p:txBody>
          <a:bodyPr>
            <a:noAutofit/>
          </a:bodyPr>
          <a:lstStyle/>
          <a:p>
            <a:pPr marL="0" indent="0">
              <a:buNone/>
            </a:pPr>
            <a:r>
              <a:rPr lang="en-US" dirty="0">
                <a:solidFill>
                  <a:srgbClr val="FFCCFF"/>
                </a:solidFill>
                <a:latin typeface="Georgia" panose="02040502050405020303" pitchFamily="18" charset="0"/>
                <a:sym typeface="+mn-ea"/>
              </a:rPr>
              <a:t>1. He </a:t>
            </a:r>
            <a:r>
              <a:rPr lang="en-US" b="1" dirty="0">
                <a:solidFill>
                  <a:srgbClr val="FF0000"/>
                </a:solidFill>
                <a:latin typeface="Georgia" panose="02040502050405020303" pitchFamily="18" charset="0"/>
                <a:sym typeface="+mn-ea"/>
              </a:rPr>
              <a:t>drinks</a:t>
            </a:r>
            <a:r>
              <a:rPr lang="en-US" dirty="0">
                <a:solidFill>
                  <a:srgbClr val="FFCCFF"/>
                </a:solidFill>
                <a:latin typeface="Georgia" panose="02040502050405020303" pitchFamily="18" charset="0"/>
                <a:sym typeface="+mn-ea"/>
              </a:rPr>
              <a:t> coffee every day.</a:t>
            </a:r>
            <a:endParaRPr lang="en-US" dirty="0">
              <a:solidFill>
                <a:srgbClr val="FFCCFF"/>
              </a:solidFill>
              <a:latin typeface="Georgia" panose="02040502050405020303" pitchFamily="18" charset="0"/>
            </a:endParaRPr>
          </a:p>
          <a:p>
            <a:pPr marL="0" indent="0">
              <a:buNone/>
            </a:pPr>
            <a:endParaRPr lang="en-US" dirty="0">
              <a:latin typeface="Georgia" panose="02040502050405020303" pitchFamily="18" charset="0"/>
              <a:sym typeface="+mn-ea"/>
            </a:endParaRPr>
          </a:p>
          <a:p>
            <a:pPr marL="0" indent="0">
              <a:buNone/>
            </a:pPr>
            <a:r>
              <a:rPr lang="en-US" dirty="0">
                <a:latin typeface="Georgia" panose="02040502050405020303" pitchFamily="18" charset="0"/>
                <a:sym typeface="+mn-ea"/>
              </a:rPr>
              <a:t>2. </a:t>
            </a:r>
            <a:r>
              <a:rPr lang="en-US" dirty="0">
                <a:solidFill>
                  <a:srgbClr val="FFCCFF"/>
                </a:solidFill>
                <a:latin typeface="Georgia" panose="02040502050405020303" pitchFamily="18" charset="0"/>
                <a:sym typeface="+mn-ea"/>
              </a:rPr>
              <a:t>He </a:t>
            </a:r>
            <a:r>
              <a:rPr lang="en-US" b="1" dirty="0">
                <a:solidFill>
                  <a:srgbClr val="FF0000"/>
                </a:solidFill>
                <a:latin typeface="Georgia" panose="02040502050405020303" pitchFamily="18" charset="0"/>
                <a:sym typeface="+mn-ea"/>
              </a:rPr>
              <a:t>drank</a:t>
            </a:r>
            <a:r>
              <a:rPr lang="en-US" dirty="0">
                <a:solidFill>
                  <a:srgbClr val="FFCCFF"/>
                </a:solidFill>
                <a:latin typeface="Georgia" panose="02040502050405020303" pitchFamily="18" charset="0"/>
                <a:sym typeface="+mn-ea"/>
              </a:rPr>
              <a:t> coffee last week.</a:t>
            </a:r>
            <a:endParaRPr lang="en-US" dirty="0">
              <a:latin typeface="Georgia" panose="02040502050405020303" pitchFamily="18" charset="0"/>
            </a:endParaRPr>
          </a:p>
          <a:p>
            <a:pPr marL="0" indent="0" algn="ctr">
              <a:buNone/>
            </a:pPr>
            <a:endParaRPr lang="ru-RU" b="1"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7" name="Заголовок 1"/>
          <p:cNvSpPr>
            <a:spLocks noGrp="1"/>
          </p:cNvSpPr>
          <p:nvPr>
            <p:ph type="title"/>
          </p:nvPr>
        </p:nvSpPr>
        <p:spPr>
          <a:xfrm>
            <a:off x="457200" y="274638"/>
            <a:ext cx="7211144" cy="1143000"/>
          </a:xfrm>
        </p:spPr>
        <p:txBody>
          <a:bodyPr>
            <a:normAutofit/>
          </a:bodyPr>
          <a:lstStyle/>
          <a:p>
            <a:r>
              <a:rPr lang="en-US" sz="4445" b="1" dirty="0"/>
              <a:t>Grammar</a:t>
            </a:r>
            <a:endParaRPr lang="ru-RU" sz="4445" b="1" dirty="0"/>
          </a:p>
        </p:txBody>
      </p:sp>
      <p:sp>
        <p:nvSpPr>
          <p:cNvPr id="8" name="Объект 2"/>
          <p:cNvSpPr>
            <a:spLocks noGrp="1"/>
          </p:cNvSpPr>
          <p:nvPr>
            <p:ph idx="1"/>
          </p:nvPr>
        </p:nvSpPr>
        <p:spPr>
          <a:xfrm>
            <a:off x="318135" y="1147445"/>
            <a:ext cx="8507095" cy="4974590"/>
          </a:xfrm>
        </p:spPr>
        <p:txBody>
          <a:bodyPr>
            <a:normAutofit lnSpcReduction="20000"/>
          </a:bodyPr>
          <a:lstStyle/>
          <a:p>
            <a:pPr marL="0" indent="0" algn="ctr">
              <a:buNone/>
            </a:pPr>
            <a:r>
              <a:rPr lang="en-US" sz="3200" b="1" dirty="0">
                <a:latin typeface="Georgia" panose="02040502050405020303" pitchFamily="18" charset="0"/>
                <a:sym typeface="+mn-ea"/>
              </a:rPr>
              <a:t>Choose the correct answer </a:t>
            </a:r>
          </a:p>
          <a:p>
            <a:pPr marL="0" indent="0">
              <a:buNone/>
            </a:pPr>
            <a:r>
              <a:rPr lang="en-US" sz="3200" b="1" dirty="0">
                <a:latin typeface="Georgia" panose="02040502050405020303" pitchFamily="18" charset="0"/>
                <a:sym typeface="+mn-ea"/>
              </a:rPr>
              <a:t>(Present Simple or Present Continuous)</a:t>
            </a:r>
          </a:p>
          <a:p>
            <a:pPr marL="0" indent="0">
              <a:buNone/>
            </a:pPr>
            <a:endParaRPr lang="en-US" dirty="0">
              <a:solidFill>
                <a:schemeClr val="bg1"/>
              </a:solidFill>
              <a:latin typeface="Georgia" panose="02040502050405020303" pitchFamily="18" charset="0"/>
              <a:sym typeface="+mn-ea"/>
            </a:endParaRPr>
          </a:p>
          <a:p>
            <a:pPr marL="0" indent="0">
              <a:buNone/>
            </a:pPr>
            <a:r>
              <a:rPr lang="en-US" dirty="0">
                <a:solidFill>
                  <a:schemeClr val="bg1"/>
                </a:solidFill>
                <a:latin typeface="Georgia" panose="02040502050405020303" pitchFamily="18" charset="0"/>
                <a:sym typeface="+mn-ea"/>
              </a:rPr>
              <a:t>1) Listen! The birds ... (sing).</a:t>
            </a:r>
          </a:p>
          <a:p>
            <a:pPr marL="0" indent="0">
              <a:buNone/>
            </a:pPr>
            <a:r>
              <a:rPr lang="en-US" dirty="0">
                <a:solidFill>
                  <a:schemeClr val="bg1"/>
                </a:solidFill>
                <a:latin typeface="Georgia" panose="02040502050405020303" pitchFamily="18" charset="0"/>
                <a:sym typeface="+mn-ea"/>
              </a:rPr>
              <a:t>a) sing  b) are singing  c) is singing</a:t>
            </a:r>
          </a:p>
          <a:p>
            <a:pPr marL="0" indent="0">
              <a:buFont typeface="Arial" panose="020B0604020202020204" pitchFamily="34" charset="0"/>
              <a:buNone/>
            </a:pPr>
            <a:r>
              <a:rPr lang="en-US" dirty="0">
                <a:latin typeface="Georgia" panose="02040502050405020303" pitchFamily="18" charset="0"/>
                <a:sym typeface="+mn-ea"/>
              </a:rPr>
              <a:t>2) Diana ususally ...(cook) dinner for us.</a:t>
            </a:r>
          </a:p>
          <a:p>
            <a:pPr marL="0" indent="0">
              <a:buFont typeface="Arial" panose="020B0604020202020204" pitchFamily="34" charset="0"/>
              <a:buNone/>
            </a:pPr>
            <a:r>
              <a:rPr lang="en-US" dirty="0">
                <a:latin typeface="Georgia" panose="02040502050405020303" pitchFamily="18" charset="0"/>
                <a:sym typeface="+mn-ea"/>
              </a:rPr>
              <a:t>a) cook    b) cooks    c) is cooking   </a:t>
            </a:r>
          </a:p>
          <a:p>
            <a:pPr marL="0" indent="0">
              <a:buFont typeface="Arial" panose="020B0604020202020204" pitchFamily="34" charset="0"/>
              <a:buNone/>
            </a:pPr>
            <a:endParaRPr lang="en-US" sz="4300" b="1" dirty="0">
              <a:solidFill>
                <a:schemeClr val="tx1">
                  <a:lumMod val="95000"/>
                  <a:lumOff val="5000"/>
                </a:schemeClr>
              </a:solidFill>
              <a:latin typeface="Georgia" panose="020405020504050203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45" b="1" dirty="0"/>
              <a:t>Grammar</a:t>
            </a:r>
            <a:endParaRPr lang="ru-RU" sz="4445" b="1"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6" name="Объект 2"/>
          <p:cNvSpPr>
            <a:spLocks noGrp="1"/>
          </p:cNvSpPr>
          <p:nvPr>
            <p:ph idx="1"/>
          </p:nvPr>
        </p:nvSpPr>
        <p:spPr>
          <a:xfrm>
            <a:off x="457200" y="1600200"/>
            <a:ext cx="8229600" cy="4493095"/>
          </a:xfrm>
        </p:spPr>
        <p:txBody>
          <a:bodyPr>
            <a:normAutofit/>
          </a:bodyPr>
          <a:lstStyle/>
          <a:p>
            <a:pPr marL="0" indent="0" algn="l">
              <a:buNone/>
            </a:pPr>
            <a:r>
              <a:rPr lang="en-US" sz="4400" dirty="0">
                <a:latin typeface="Georgia" panose="02040502050405020303" pitchFamily="18" charset="0"/>
                <a:sym typeface="+mn-ea"/>
              </a:rPr>
              <a:t>1)Listen! The birds </a:t>
            </a:r>
            <a:r>
              <a:rPr lang="en-US" sz="4400" b="1" dirty="0">
                <a:solidFill>
                  <a:srgbClr val="C00000"/>
                </a:solidFill>
                <a:latin typeface="Georgia" panose="02040502050405020303" pitchFamily="18" charset="0"/>
                <a:sym typeface="+mn-ea"/>
              </a:rPr>
              <a:t>are singing</a:t>
            </a:r>
            <a:r>
              <a:rPr lang="en-US" sz="4400" dirty="0">
                <a:latin typeface="Georgia" panose="02040502050405020303" pitchFamily="18" charset="0"/>
                <a:sym typeface="+mn-ea"/>
              </a:rPr>
              <a:t>.</a:t>
            </a:r>
          </a:p>
          <a:p>
            <a:pPr marL="0" indent="0" algn="l">
              <a:buNone/>
            </a:pPr>
            <a:endParaRPr lang="en-US" sz="4400" dirty="0">
              <a:solidFill>
                <a:schemeClr val="bg1"/>
              </a:solidFill>
              <a:latin typeface="Georgia" panose="02040502050405020303" pitchFamily="18" charset="0"/>
              <a:sym typeface="+mn-ea"/>
            </a:endParaRPr>
          </a:p>
          <a:p>
            <a:pPr marL="0" indent="0">
              <a:buNone/>
            </a:pPr>
            <a:r>
              <a:rPr lang="en-US" dirty="0">
                <a:solidFill>
                  <a:schemeClr val="bg1"/>
                </a:solidFill>
                <a:latin typeface="Georgia" panose="02040502050405020303" pitchFamily="18" charset="0"/>
              </a:rPr>
              <a:t>2)</a:t>
            </a:r>
            <a:r>
              <a:rPr lang="en-US" dirty="0">
                <a:solidFill>
                  <a:srgbClr val="FFCCFF"/>
                </a:solidFill>
                <a:latin typeface="Georgia" panose="02040502050405020303" pitchFamily="18" charset="0"/>
              </a:rPr>
              <a:t> </a:t>
            </a:r>
            <a:r>
              <a:rPr lang="en-US" dirty="0">
                <a:latin typeface="Georgia" panose="02040502050405020303" pitchFamily="18" charset="0"/>
                <a:sym typeface="+mn-ea"/>
              </a:rPr>
              <a:t>Diana ususally </a:t>
            </a:r>
            <a:r>
              <a:rPr lang="en-US" b="1" dirty="0">
                <a:solidFill>
                  <a:srgbClr val="C00000"/>
                </a:solidFill>
                <a:latin typeface="Georgia" panose="02040502050405020303" pitchFamily="18" charset="0"/>
                <a:sym typeface="+mn-ea"/>
              </a:rPr>
              <a:t>cooks </a:t>
            </a:r>
            <a:r>
              <a:rPr lang="en-US" dirty="0">
                <a:latin typeface="Georgia" panose="02040502050405020303" pitchFamily="18" charset="0"/>
                <a:sym typeface="+mn-ea"/>
              </a:rPr>
              <a:t>dinner for us.</a:t>
            </a:r>
          </a:p>
          <a:p>
            <a:pPr marL="0" indent="0">
              <a:buNone/>
            </a:pPr>
            <a:endParaRPr lang="en-US" sz="5715" dirty="0">
              <a:solidFill>
                <a:srgbClr val="FFCCFF"/>
              </a:solidFill>
              <a:latin typeface="Georgia" panose="02040502050405020303" pitchFamily="18" charset="0"/>
            </a:endParaRPr>
          </a:p>
          <a:p>
            <a:pPr marL="0" indent="0">
              <a:buNone/>
            </a:pPr>
            <a:endParaRPr lang="en-US" sz="5715"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edaf4c57429c1d422f38c566ca989c97b173e"/>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909</Words>
  <Application>Microsoft Office PowerPoint</Application>
  <PresentationFormat>Экран (4:3)</PresentationFormat>
  <Paragraphs>275</Paragraphs>
  <Slides>57</Slides>
  <Notes>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57</vt:i4>
      </vt:variant>
    </vt:vector>
  </HeadingPairs>
  <TitlesOfParts>
    <vt:vector size="62" baseType="lpstr">
      <vt:lpstr>Arial</vt:lpstr>
      <vt:lpstr>Calibri</vt:lpstr>
      <vt:lpstr>Courier New</vt:lpstr>
      <vt:lpstr>Georgia</vt:lpstr>
      <vt:lpstr>Тема Office</vt:lpstr>
      <vt:lpstr>Презентация PowerPoint</vt:lpstr>
      <vt:lpstr>Презентация PowerPoint</vt:lpstr>
      <vt:lpstr>Grammar</vt:lpstr>
      <vt:lpstr>Grammar</vt:lpstr>
      <vt:lpstr>Grammar</vt:lpstr>
      <vt:lpstr>Grammar</vt:lpstr>
      <vt:lpstr>Grammar</vt:lpstr>
      <vt:lpstr>Grammar</vt:lpstr>
      <vt:lpstr>Презентация PowerPoint</vt:lpstr>
      <vt:lpstr>Grammar</vt:lpstr>
      <vt:lpstr>Grammar</vt:lpstr>
      <vt:lpstr>Grammar</vt:lpstr>
      <vt:lpstr>Grammar</vt:lpstr>
      <vt:lpstr>Holidays</vt:lpstr>
      <vt:lpstr>Holidays</vt:lpstr>
      <vt:lpstr>Holidays</vt:lpstr>
      <vt:lpstr>Holidays</vt:lpstr>
      <vt:lpstr>Презентация PowerPoint</vt:lpstr>
      <vt:lpstr>Holidays</vt:lpstr>
      <vt:lpstr>Holidays</vt:lpstr>
      <vt:lpstr>Holidays</vt:lpstr>
      <vt:lpstr>Holidays</vt:lpstr>
      <vt:lpstr>Holidays</vt:lpstr>
      <vt:lpstr>Holidays</vt:lpstr>
      <vt:lpstr>Vocabulary </vt:lpstr>
      <vt:lpstr>Vocabulary </vt:lpstr>
      <vt:lpstr>Vocabulary </vt:lpstr>
      <vt:lpstr>Vocabulary </vt:lpstr>
      <vt:lpstr>Vocabulary </vt:lpstr>
      <vt:lpstr>Vocabulary </vt:lpstr>
      <vt:lpstr>Vocabulary </vt:lpstr>
      <vt:lpstr>Vocabulary </vt:lpstr>
      <vt:lpstr>Презентация PowerPoint</vt:lpstr>
      <vt:lpstr>Vocabulary </vt:lpstr>
      <vt:lpstr>Vocabulary </vt:lpstr>
      <vt:lpstr>Презентация PowerPoint</vt:lpstr>
      <vt:lpstr>Around the world</vt:lpstr>
      <vt:lpstr>Around the world</vt:lpstr>
      <vt:lpstr>Around the world</vt:lpstr>
      <vt:lpstr>Around the world</vt:lpstr>
      <vt:lpstr>Around the world</vt:lpstr>
      <vt:lpstr>Around the world</vt:lpstr>
      <vt:lpstr>Around the world</vt:lpstr>
      <vt:lpstr>Around the world</vt:lpstr>
      <vt:lpstr>Around the world</vt:lpstr>
      <vt:lpstr>Around the world</vt:lpstr>
      <vt:lpstr>Rebus</vt:lpstr>
      <vt:lpstr>Rebus</vt:lpstr>
      <vt:lpstr>Презентация PowerPoint</vt:lpstr>
      <vt:lpstr>Rebus</vt:lpstr>
      <vt:lpstr>Rebus</vt:lpstr>
      <vt:lpstr>Rebus</vt:lpstr>
      <vt:lpstr>Rebus</vt:lpstr>
      <vt:lpstr>Rebus</vt:lpstr>
      <vt:lpstr>Rebus</vt:lpstr>
      <vt:lpstr>Rebus</vt:lpstr>
      <vt:lpstr>Rebus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Салтанат</dc:creator>
  <cp:lastModifiedBy>Teacher</cp:lastModifiedBy>
  <cp:revision>153</cp:revision>
  <dcterms:created xsi:type="dcterms:W3CDTF">2014-05-16T09:35:00Z</dcterms:created>
  <dcterms:modified xsi:type="dcterms:W3CDTF">2025-02-10T06:36:33Z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15E37EB8D59642EE9FF9ABE9963EC070_12</vt:lpwstr>
  </property>
  <property fmtid="{D5CDD505-2E9C-101B-9397-08002B2CF9AE}" pid="3" name="KSOProductBuildVer">
    <vt:lpwstr>1049-12.2.0.19821</vt:lpwstr>
  </property>
</Properties>
</file>