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7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B08BEFD-2F97-478D-A8B5-4D5A7BC71B1E}" type="datetimeFigureOut">
              <a:rPr lang="ru-RU" smtClean="0"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984941-9619-4421-8729-981E2212898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 дополнительного образования «Детская школа искусств п. Молодёжный»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996952"/>
            <a:ext cx="6400800" cy="288032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разработка: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«Аккордовые последовательности»</a:t>
            </a:r>
          </a:p>
          <a:p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Составил: Баранова Элина Николаевна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5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348880"/>
            <a:ext cx="7797552" cy="3096344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Вставить пропущенные ступени: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      ?     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V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     ?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       VII     I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V       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T53 - D6 - T53 - S64 - K64 - T53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Аккордовая последовательность.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2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276872"/>
            <a:ext cx="7408333" cy="3450696"/>
          </a:xfrm>
        </p:spPr>
        <p:txBody>
          <a:bodyPr/>
          <a:lstStyle/>
          <a:p>
            <a:pPr lvl="0"/>
            <a:endParaRPr lang="ru-RU" sz="2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7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VI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      I  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lang="en-US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       VII     I 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V 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T53 - D6 - T53 - S64 - K64 - T53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Аккордовая последовательность.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64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Вставить пропущенные ступени:</a:t>
            </a:r>
          </a:p>
          <a:p>
            <a:pPr marL="0" lvl="0" indent="0">
              <a:buNone/>
            </a:pP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V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7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      </a:t>
            </a:r>
            <a:r>
              <a:rPr 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V</a:t>
            </a:r>
            <a:endParaRPr lang="en-US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     ?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       VII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7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 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V         </a:t>
            </a:r>
            <a:r>
              <a:rPr 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lvl="0" indent="0">
              <a:buNone/>
            </a:pP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T53 - D6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D56 -  T53 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S64 - K64 - T53</a:t>
            </a: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Аккордовая последовательность.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874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V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      VI 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V</a:t>
            </a: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      </a:t>
            </a:r>
            <a:r>
              <a:rPr lang="en-US" sz="27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      I   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       VII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 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V  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T53 - D6 -  D56 -  T53 - S64 - K64 - T53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Аккордовая последовательность.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25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Вставить пропущенные ступени:</a:t>
            </a: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                                  IV      III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7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      ? 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7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7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en-US" sz="27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     ?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     I</a:t>
            </a:r>
            <a:endParaRPr lang="en-US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       VII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 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V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7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7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T53 - D6 -  D56 -  T53 - S64 - K64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D7 - T3</a:t>
            </a:r>
            <a:endParaRPr lang="en-US" sz="2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Аккордовая последовательность.</a:t>
            </a:r>
            <a:b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81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V                                     IV     III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       VI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en-US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       </a:t>
            </a:r>
            <a:r>
              <a:rPr lang="en-US" sz="27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     I  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marL="0" lvl="0" indent="0">
              <a:buNone/>
            </a:pP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       VII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        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        </a:t>
            </a:r>
            <a:r>
              <a:rPr lang="en-US" sz="27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T53 - D6 -  D56 -  T53 - S64 - K64 – D7 - T3</a:t>
            </a: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Аккордовая последовательность.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752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</TotalTime>
  <Words>280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Муниципальное бюджетное образовательное учреждение дополнительного образования «Детская школа искусств п. Молодёжный»</vt:lpstr>
      <vt:lpstr>Аккордовая последовательность. </vt:lpstr>
      <vt:lpstr>Аккордовая последовательность. (проверь себя)</vt:lpstr>
      <vt:lpstr>Аккордовая последовательность. </vt:lpstr>
      <vt:lpstr>Аккордовая последовательность. (проверь себя)</vt:lpstr>
      <vt:lpstr>Аккордовая последовательность. </vt:lpstr>
      <vt:lpstr>Аккордовая последовательность. (проверь себя)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дополнительного образования «Детская школа искусств п. Молодёжный»</dc:title>
  <dc:creator>Alina</dc:creator>
  <cp:lastModifiedBy>Alina</cp:lastModifiedBy>
  <cp:revision>8</cp:revision>
  <dcterms:created xsi:type="dcterms:W3CDTF">2025-05-29T08:15:45Z</dcterms:created>
  <dcterms:modified xsi:type="dcterms:W3CDTF">2025-05-29T09:28:55Z</dcterms:modified>
</cp:coreProperties>
</file>