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D74C2A-3D32-4B1A-BE73-610663C48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1A94BA-E408-4275-B5F9-44B5E55B8E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8A1F35-9513-435F-BF2F-AADEF163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1E7BE1-7F0D-470C-8146-DC460604B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E784FB-85D0-4A50-BE99-E5D6F96E0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6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35CD5-9AFC-48C8-822C-E1A965916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6D11AA9-7C74-4D6B-9F7A-D6096661F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9D4F4E-B778-4C4C-8C0B-3BE6AAEA0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3ABB1F-AF54-4F3A-9CEF-EEBEC8307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0EB3C9-6186-4CD5-9502-172C8AFC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69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A1710D-F456-4DE5-9286-83C1BFF32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2C50C4-D6C9-4444-A3B4-EA47EE726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30F5AD-99C0-4138-8D0B-097204FC6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DA5153-62E9-4F0D-A9AA-3C61F3B58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00D16A-468E-4628-836C-FDD43C25D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59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7AF79-3549-4D27-B5B4-B9537E3A4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9D4943-7CE1-41A3-BD2F-8379BA680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76D609-E5A1-435E-A5D4-E2F58A72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89B1DD-6969-4D70-8BAE-EA8BADF4F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C220E9-4616-44EA-AC3D-35EF384A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41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4BA54-BE80-4C3A-95A3-A54C5888A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77C2BB-5601-42CE-8EE3-8564AB377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5BDF92-6E4D-4A33-B456-5E75F5749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E7C56A-3AA9-4123-958B-BC566CA92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890172-F680-4B7E-9ED4-4826067F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92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81A737-317D-4DCC-A004-8B071FD8A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CE4772-8735-4561-B59F-B92D463453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37600F-9348-475F-BAE5-C952D1DCF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281CE0-6381-44FC-AFC6-8A555192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E34587-A084-4637-9E65-BB38A4E03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5F95AD-BDD9-47F5-8B8B-188D9869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0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94404C-70E3-494F-A448-24C848906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D2E208-12AE-4D6A-853C-1F4EB9316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8D3222-38B7-4000-816C-971C1F4DB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E7E1A7-AA38-43FF-A160-409565EB1E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C8888B-F040-4BF1-B5B6-980BA1162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E7EE0D4-975E-4DA0-9FD2-62797A1D1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49C4C73-531A-449A-B633-243428041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3CB4D6F-6AEA-4807-8D5D-21CAB7605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47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C5B70D-E32A-4320-BF64-C4D1CA242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E6BE28-A74B-4AD0-A998-2A9448DD4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1815F9C-4CDB-4B06-A259-9558AD5EE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61A0A7D-8739-45BE-BF85-C2DA4617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00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80C618C-98D7-4727-AE06-D3FC613BD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6EABF49-6D66-4D59-86EC-7CC33BF39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374BEBB-E467-4425-9C88-4CD01349E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75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32FD47-D48B-474A-8F9D-E56678569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0AD852-2EA7-4853-9DBE-3EB11E47F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1CFA10-6C80-401C-997F-EFE0748FF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B4C21C-5F4B-40DB-9058-3FA950EF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DE2D2A-D96F-4ECA-A64F-FFB562AE0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0E3FD6-3A2E-475A-9C03-4600AD60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82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4C01D-3B63-4305-8839-4A5CA389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9CDF18D-93BF-41CF-81B9-B6D8F5CEB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7D3378F-92E1-4744-9FF9-9D2A17F9D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AF927A-DAA6-4711-A95D-2B18995CF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DE5E22-C99A-4047-8309-1D6D6E8E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C434D8-4CD6-4BA2-AA68-23BFFA3B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82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99D01E-E4CC-4F33-BBF1-9C5D1227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C54E2E-398C-45A9-BB59-29BD63CC6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B6BBFC-944B-4EE5-BC7D-B6125DA1E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EFA15-EF11-42E7-9715-21BB6F389799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D71D05-A56F-4EF8-8A44-6DDDDC4D3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DD907C-8FAF-4F7D-AD67-ABF7F0BD4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45865-5B71-4148-B9A1-49255207DC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4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accent1">
                <a:lumMod val="67000"/>
              </a:schemeClr>
            </a:gs>
            <a:gs pos="79000">
              <a:schemeClr val="accent1">
                <a:lumMod val="65000"/>
                <a:lumOff val="3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4F531-F4BA-4004-85C7-83B389941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ru-RU" dirty="0"/>
              <a:t>Тема: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9E39A5-D2B0-43BA-8A40-DD39B55315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Умножение на </a:t>
            </a:r>
            <a:r>
              <a:rPr lang="ru-RU" dirty="0" smtClean="0"/>
              <a:t>двузначное </a:t>
            </a:r>
            <a:r>
              <a:rPr lang="ru-RU" dirty="0"/>
              <a:t>число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D0ECC6D-238B-464A-8E99-3F3442235F3D}"/>
              </a:ext>
            </a:extLst>
          </p:cNvPr>
          <p:cNvSpPr/>
          <p:nvPr/>
        </p:nvSpPr>
        <p:spPr>
          <a:xfrm>
            <a:off x="3870960" y="4053840"/>
            <a:ext cx="4450080" cy="9347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2" action="ppaction://hlinksldjump"/>
            <a:extLst>
              <a:ext uri="{FF2B5EF4-FFF2-40B4-BE49-F238E27FC236}">
                <a16:creationId xmlns:a16="http://schemas.microsoft.com/office/drawing/2014/main" id="{4B5F369D-5ABE-467F-9B72-3382492D0148}"/>
              </a:ext>
            </a:extLst>
          </p:cNvPr>
          <p:cNvSpPr/>
          <p:nvPr/>
        </p:nvSpPr>
        <p:spPr>
          <a:xfrm>
            <a:off x="3373120" y="5090160"/>
            <a:ext cx="5486400" cy="1249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Начать</a:t>
            </a:r>
          </a:p>
        </p:txBody>
      </p:sp>
    </p:spTree>
    <p:extLst>
      <p:ext uri="{BB962C8B-B14F-4D97-AF65-F5344CB8AC3E}">
        <p14:creationId xmlns:p14="http://schemas.microsoft.com/office/powerpoint/2010/main" val="1300845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D26A5E0-85AB-4DF0-9A43-B8943B79BD47}"/>
              </a:ext>
            </a:extLst>
          </p:cNvPr>
          <p:cNvSpPr/>
          <p:nvPr/>
        </p:nvSpPr>
        <p:spPr>
          <a:xfrm>
            <a:off x="2136531" y="659422"/>
            <a:ext cx="7221416" cy="2233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2594*87</a:t>
            </a:r>
          </a:p>
        </p:txBody>
      </p:sp>
      <p:sp>
        <p:nvSpPr>
          <p:cNvPr id="5" name="Овал 4">
            <a:hlinkClick r:id="rId3" action="ppaction://hlinksldjump"/>
            <a:extLst>
              <a:ext uri="{FF2B5EF4-FFF2-40B4-BE49-F238E27FC236}">
                <a16:creationId xmlns:a16="http://schemas.microsoft.com/office/drawing/2014/main" id="{D7603313-FD97-4E95-B461-C1644869724F}"/>
              </a:ext>
            </a:extLst>
          </p:cNvPr>
          <p:cNvSpPr/>
          <p:nvPr/>
        </p:nvSpPr>
        <p:spPr>
          <a:xfrm>
            <a:off x="213653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136039</a:t>
            </a:r>
          </a:p>
        </p:txBody>
      </p:sp>
      <p:sp>
        <p:nvSpPr>
          <p:cNvPr id="6" name="Овал 5">
            <a:hlinkClick r:id="rId4" action="ppaction://hlinksldjump"/>
            <a:extLst>
              <a:ext uri="{FF2B5EF4-FFF2-40B4-BE49-F238E27FC236}">
                <a16:creationId xmlns:a16="http://schemas.microsoft.com/office/drawing/2014/main" id="{745C4B9F-1726-4981-BEF1-32ED2753CEA8}"/>
              </a:ext>
            </a:extLst>
          </p:cNvPr>
          <p:cNvSpPr/>
          <p:nvPr/>
        </p:nvSpPr>
        <p:spPr>
          <a:xfrm>
            <a:off x="480060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225678</a:t>
            </a:r>
          </a:p>
        </p:txBody>
      </p:sp>
      <p:sp>
        <p:nvSpPr>
          <p:cNvPr id="7" name="Овал 6">
            <a:hlinkClick r:id="rId3" action="ppaction://hlinksldjump"/>
            <a:extLst>
              <a:ext uri="{FF2B5EF4-FFF2-40B4-BE49-F238E27FC236}">
                <a16:creationId xmlns:a16="http://schemas.microsoft.com/office/drawing/2014/main" id="{287598F7-B0B0-4B9A-9919-0AE4B85AB4E8}"/>
              </a:ext>
            </a:extLst>
          </p:cNvPr>
          <p:cNvSpPr/>
          <p:nvPr/>
        </p:nvSpPr>
        <p:spPr>
          <a:xfrm>
            <a:off x="7529147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489245</a:t>
            </a:r>
          </a:p>
        </p:txBody>
      </p:sp>
    </p:spTree>
    <p:extLst>
      <p:ext uri="{BB962C8B-B14F-4D97-AF65-F5344CB8AC3E}">
        <p14:creationId xmlns:p14="http://schemas.microsoft.com/office/powerpoint/2010/main" val="310317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rgbClr val="FF0000"/>
            </a:gs>
            <a:gs pos="14000">
              <a:srgbClr val="FF0000"/>
            </a:gs>
            <a:gs pos="45000">
              <a:srgbClr val="FF0000"/>
            </a:gs>
            <a:gs pos="57000">
              <a:srgbClr val="C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нак умножения 6">
            <a:extLst>
              <a:ext uri="{FF2B5EF4-FFF2-40B4-BE49-F238E27FC236}">
                <a16:creationId xmlns:a16="http://schemas.microsoft.com/office/drawing/2014/main" id="{EA0AEA13-CFAF-488B-AC05-B90C81145310}"/>
              </a:ext>
            </a:extLst>
          </p:cNvPr>
          <p:cNvSpPr/>
          <p:nvPr/>
        </p:nvSpPr>
        <p:spPr>
          <a:xfrm rot="1308085">
            <a:off x="474788" y="-81588"/>
            <a:ext cx="2814320" cy="3098800"/>
          </a:xfrm>
          <a:prstGeom prst="mathMultiply">
            <a:avLst/>
          </a:prstGeom>
          <a:solidFill>
            <a:srgbClr val="E721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86153D4-00FB-4FD5-B4E0-1DE80247CF7E}"/>
              </a:ext>
            </a:extLst>
          </p:cNvPr>
          <p:cNvSpPr/>
          <p:nvPr/>
        </p:nvSpPr>
        <p:spPr>
          <a:xfrm>
            <a:off x="4145280" y="640080"/>
            <a:ext cx="4612640" cy="1696720"/>
          </a:xfrm>
          <a:prstGeom prst="rect">
            <a:avLst/>
          </a:prstGeom>
          <a:solidFill>
            <a:srgbClr val="E721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Неправильно!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8546497-9A56-4988-88C6-74441879F291}"/>
              </a:ext>
            </a:extLst>
          </p:cNvPr>
          <p:cNvSpPr/>
          <p:nvPr/>
        </p:nvSpPr>
        <p:spPr>
          <a:xfrm>
            <a:off x="3058160" y="2672081"/>
            <a:ext cx="6786880" cy="1696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Попробуй ещё!</a:t>
            </a:r>
          </a:p>
        </p:txBody>
      </p:sp>
      <p:sp>
        <p:nvSpPr>
          <p:cNvPr id="10" name="Управляющая кнопка: &quot;На главную&quot;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72FFD50-94A7-4651-A3EB-FA65B8D1044E}"/>
              </a:ext>
            </a:extLst>
          </p:cNvPr>
          <p:cNvSpPr/>
          <p:nvPr/>
        </p:nvSpPr>
        <p:spPr>
          <a:xfrm>
            <a:off x="10359851" y="5838092"/>
            <a:ext cx="844061" cy="76367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535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F5D9C9-DBB7-438C-A222-B7B03AA68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                          МОЛОДЕЦ!</a:t>
            </a:r>
          </a:p>
        </p:txBody>
      </p:sp>
    </p:spTree>
    <p:extLst>
      <p:ext uri="{BB962C8B-B14F-4D97-AF65-F5344CB8AC3E}">
        <p14:creationId xmlns:p14="http://schemas.microsoft.com/office/powerpoint/2010/main" val="141512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4000">
              <a:schemeClr val="accent1">
                <a:lumMod val="67000"/>
              </a:schemeClr>
            </a:gs>
            <a:gs pos="79000">
              <a:schemeClr val="accent1">
                <a:lumMod val="65000"/>
                <a:lumOff val="35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334C848-2D9C-4D09-AA74-507AD43030A6}"/>
              </a:ext>
            </a:extLst>
          </p:cNvPr>
          <p:cNvSpPr/>
          <p:nvPr/>
        </p:nvSpPr>
        <p:spPr>
          <a:xfrm>
            <a:off x="2136531" y="659422"/>
            <a:ext cx="7221416" cy="2233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59*67</a:t>
            </a:r>
          </a:p>
        </p:txBody>
      </p:sp>
      <p:sp>
        <p:nvSpPr>
          <p:cNvPr id="5" name="Овал 4">
            <a:hlinkClick r:id="rId2" action="ppaction://hlinksldjump"/>
            <a:extLst>
              <a:ext uri="{FF2B5EF4-FFF2-40B4-BE49-F238E27FC236}">
                <a16:creationId xmlns:a16="http://schemas.microsoft.com/office/drawing/2014/main" id="{4A953233-746A-41A1-8F3C-E88AEACE8117}"/>
              </a:ext>
            </a:extLst>
          </p:cNvPr>
          <p:cNvSpPr/>
          <p:nvPr/>
        </p:nvSpPr>
        <p:spPr>
          <a:xfrm>
            <a:off x="213653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2999</a:t>
            </a:r>
          </a:p>
        </p:txBody>
      </p:sp>
      <p:sp>
        <p:nvSpPr>
          <p:cNvPr id="6" name="Овал 5">
            <a:hlinkClick r:id="rId3" action="ppaction://hlinksldjump"/>
            <a:extLst>
              <a:ext uri="{FF2B5EF4-FFF2-40B4-BE49-F238E27FC236}">
                <a16:creationId xmlns:a16="http://schemas.microsoft.com/office/drawing/2014/main" id="{A0A032B9-61E7-4B1E-BF6C-104B1B4F837A}"/>
              </a:ext>
            </a:extLst>
          </p:cNvPr>
          <p:cNvSpPr/>
          <p:nvPr/>
        </p:nvSpPr>
        <p:spPr>
          <a:xfrm>
            <a:off x="480060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3953</a:t>
            </a:r>
          </a:p>
        </p:txBody>
      </p:sp>
      <p:sp>
        <p:nvSpPr>
          <p:cNvPr id="7" name="Овал 6">
            <a:hlinkClick r:id="rId2" action="ppaction://hlinksldjump"/>
            <a:extLst>
              <a:ext uri="{FF2B5EF4-FFF2-40B4-BE49-F238E27FC236}">
                <a16:creationId xmlns:a16="http://schemas.microsoft.com/office/drawing/2014/main" id="{BFD64F79-1FC3-455F-8ED0-A5D6194F108E}"/>
              </a:ext>
            </a:extLst>
          </p:cNvPr>
          <p:cNvSpPr/>
          <p:nvPr/>
        </p:nvSpPr>
        <p:spPr>
          <a:xfrm>
            <a:off x="7529147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3789</a:t>
            </a:r>
          </a:p>
        </p:txBody>
      </p:sp>
    </p:spTree>
    <p:extLst>
      <p:ext uri="{BB962C8B-B14F-4D97-AF65-F5344CB8AC3E}">
        <p14:creationId xmlns:p14="http://schemas.microsoft.com/office/powerpoint/2010/main" val="238575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4EAA8ED-8E30-4B58-9DDF-DD91253E776C}"/>
              </a:ext>
            </a:extLst>
          </p:cNvPr>
          <p:cNvSpPr/>
          <p:nvPr/>
        </p:nvSpPr>
        <p:spPr>
          <a:xfrm>
            <a:off x="2136531" y="659422"/>
            <a:ext cx="7221416" cy="2233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87*32</a:t>
            </a:r>
          </a:p>
        </p:txBody>
      </p:sp>
      <p:sp>
        <p:nvSpPr>
          <p:cNvPr id="3" name="Овал 2">
            <a:hlinkClick r:id="rId2" action="ppaction://hlinksldjump"/>
            <a:extLst>
              <a:ext uri="{FF2B5EF4-FFF2-40B4-BE49-F238E27FC236}">
                <a16:creationId xmlns:a16="http://schemas.microsoft.com/office/drawing/2014/main" id="{3EAF21A1-B43C-4A24-AE6D-3B8E18237B31}"/>
              </a:ext>
            </a:extLst>
          </p:cNvPr>
          <p:cNvSpPr/>
          <p:nvPr/>
        </p:nvSpPr>
        <p:spPr>
          <a:xfrm>
            <a:off x="213653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2784</a:t>
            </a:r>
          </a:p>
        </p:txBody>
      </p:sp>
      <p:sp>
        <p:nvSpPr>
          <p:cNvPr id="4" name="Овал 3">
            <a:hlinkClick r:id="rId3" action="ppaction://hlinksldjump"/>
            <a:extLst>
              <a:ext uri="{FF2B5EF4-FFF2-40B4-BE49-F238E27FC236}">
                <a16:creationId xmlns:a16="http://schemas.microsoft.com/office/drawing/2014/main" id="{BF44CEF9-D534-4818-998D-1993C6739663}"/>
              </a:ext>
            </a:extLst>
          </p:cNvPr>
          <p:cNvSpPr/>
          <p:nvPr/>
        </p:nvSpPr>
        <p:spPr>
          <a:xfrm>
            <a:off x="480060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4567</a:t>
            </a:r>
          </a:p>
        </p:txBody>
      </p:sp>
      <p:sp>
        <p:nvSpPr>
          <p:cNvPr id="5" name="Овал 4">
            <a:hlinkClick r:id="rId3" action="ppaction://hlinksldjump"/>
            <a:extLst>
              <a:ext uri="{FF2B5EF4-FFF2-40B4-BE49-F238E27FC236}">
                <a16:creationId xmlns:a16="http://schemas.microsoft.com/office/drawing/2014/main" id="{19B7191A-C05C-418C-A598-4BFEFACE4981}"/>
              </a:ext>
            </a:extLst>
          </p:cNvPr>
          <p:cNvSpPr/>
          <p:nvPr/>
        </p:nvSpPr>
        <p:spPr>
          <a:xfrm>
            <a:off x="7529147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3987</a:t>
            </a:r>
          </a:p>
        </p:txBody>
      </p:sp>
    </p:spTree>
    <p:extLst>
      <p:ext uri="{BB962C8B-B14F-4D97-AF65-F5344CB8AC3E}">
        <p14:creationId xmlns:p14="http://schemas.microsoft.com/office/powerpoint/2010/main" val="396815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accent2">
                <a:lumMod val="0"/>
                <a:lumOff val="100000"/>
              </a:schemeClr>
            </a:gs>
            <a:gs pos="6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A8D850E-E2AC-47FB-B5E3-7A7548F2865F}"/>
              </a:ext>
            </a:extLst>
          </p:cNvPr>
          <p:cNvSpPr/>
          <p:nvPr/>
        </p:nvSpPr>
        <p:spPr>
          <a:xfrm>
            <a:off x="2136531" y="659422"/>
            <a:ext cx="7221416" cy="2233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94*16</a:t>
            </a:r>
          </a:p>
        </p:txBody>
      </p:sp>
      <p:sp>
        <p:nvSpPr>
          <p:cNvPr id="5" name="Овал 4">
            <a:hlinkClick r:id="rId2" action="ppaction://hlinksldjump"/>
            <a:extLst>
              <a:ext uri="{FF2B5EF4-FFF2-40B4-BE49-F238E27FC236}">
                <a16:creationId xmlns:a16="http://schemas.microsoft.com/office/drawing/2014/main" id="{F42ECB37-8A7C-40D3-8387-2FFF6411267F}"/>
              </a:ext>
            </a:extLst>
          </p:cNvPr>
          <p:cNvSpPr/>
          <p:nvPr/>
        </p:nvSpPr>
        <p:spPr>
          <a:xfrm>
            <a:off x="213653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1344</a:t>
            </a:r>
          </a:p>
        </p:txBody>
      </p:sp>
      <p:sp>
        <p:nvSpPr>
          <p:cNvPr id="6" name="Овал 5">
            <a:hlinkClick r:id="rId2" action="ppaction://hlinksldjump"/>
            <a:extLst>
              <a:ext uri="{FF2B5EF4-FFF2-40B4-BE49-F238E27FC236}">
                <a16:creationId xmlns:a16="http://schemas.microsoft.com/office/drawing/2014/main" id="{A4403960-C420-4E62-A276-C9D552D469AD}"/>
              </a:ext>
            </a:extLst>
          </p:cNvPr>
          <p:cNvSpPr/>
          <p:nvPr/>
        </p:nvSpPr>
        <p:spPr>
          <a:xfrm>
            <a:off x="480060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1020</a:t>
            </a:r>
          </a:p>
        </p:txBody>
      </p:sp>
      <p:sp>
        <p:nvSpPr>
          <p:cNvPr id="7" name="Овал 6">
            <a:hlinkClick r:id="rId3" action="ppaction://hlinksldjump"/>
            <a:extLst>
              <a:ext uri="{FF2B5EF4-FFF2-40B4-BE49-F238E27FC236}">
                <a16:creationId xmlns:a16="http://schemas.microsoft.com/office/drawing/2014/main" id="{4B948BD6-5AB6-4EF1-A5FC-519E36D33092}"/>
              </a:ext>
            </a:extLst>
          </p:cNvPr>
          <p:cNvSpPr/>
          <p:nvPr/>
        </p:nvSpPr>
        <p:spPr>
          <a:xfrm>
            <a:off x="7529147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1504</a:t>
            </a:r>
          </a:p>
        </p:txBody>
      </p:sp>
    </p:spTree>
    <p:extLst>
      <p:ext uri="{BB962C8B-B14F-4D97-AF65-F5344CB8AC3E}">
        <p14:creationId xmlns:p14="http://schemas.microsoft.com/office/powerpoint/2010/main" val="29690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accent5">
                <a:lumMod val="67000"/>
              </a:schemeClr>
            </a:gs>
            <a:gs pos="69000">
              <a:schemeClr val="accent5">
                <a:lumMod val="97000"/>
                <a:lumOff val="3000"/>
              </a:schemeClr>
            </a:gs>
            <a:gs pos="77000">
              <a:schemeClr val="accent5">
                <a:lumMod val="60000"/>
                <a:lumOff val="40000"/>
              </a:schemeClr>
            </a:gs>
          </a:gsLst>
          <a:lin ang="1308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D6C8EF1-7515-4CAD-82F7-B349135755A0}"/>
              </a:ext>
            </a:extLst>
          </p:cNvPr>
          <p:cNvSpPr/>
          <p:nvPr/>
        </p:nvSpPr>
        <p:spPr>
          <a:xfrm>
            <a:off x="2136531" y="659422"/>
            <a:ext cx="7221416" cy="2233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78*87</a:t>
            </a:r>
          </a:p>
        </p:txBody>
      </p:sp>
      <p:sp>
        <p:nvSpPr>
          <p:cNvPr id="5" name="Овал 4">
            <a:hlinkClick r:id="rId2" action="ppaction://hlinksldjump"/>
            <a:extLst>
              <a:ext uri="{FF2B5EF4-FFF2-40B4-BE49-F238E27FC236}">
                <a16:creationId xmlns:a16="http://schemas.microsoft.com/office/drawing/2014/main" id="{5216C778-F162-4997-87B7-7D42C3E7C749}"/>
              </a:ext>
            </a:extLst>
          </p:cNvPr>
          <p:cNvSpPr/>
          <p:nvPr/>
        </p:nvSpPr>
        <p:spPr>
          <a:xfrm>
            <a:off x="213653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5789</a:t>
            </a:r>
          </a:p>
        </p:txBody>
      </p:sp>
      <p:sp>
        <p:nvSpPr>
          <p:cNvPr id="6" name="Овал 5">
            <a:hlinkClick r:id="rId3" action="ppaction://hlinksldjump"/>
            <a:extLst>
              <a:ext uri="{FF2B5EF4-FFF2-40B4-BE49-F238E27FC236}">
                <a16:creationId xmlns:a16="http://schemas.microsoft.com/office/drawing/2014/main" id="{E5BC42BB-4498-47EF-81AF-F04D1BC21483}"/>
              </a:ext>
            </a:extLst>
          </p:cNvPr>
          <p:cNvSpPr/>
          <p:nvPr/>
        </p:nvSpPr>
        <p:spPr>
          <a:xfrm>
            <a:off x="480060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6786</a:t>
            </a:r>
          </a:p>
        </p:txBody>
      </p:sp>
      <p:sp>
        <p:nvSpPr>
          <p:cNvPr id="7" name="Овал 6">
            <a:hlinkClick r:id="rId2" action="ppaction://hlinksldjump"/>
            <a:extLst>
              <a:ext uri="{FF2B5EF4-FFF2-40B4-BE49-F238E27FC236}">
                <a16:creationId xmlns:a16="http://schemas.microsoft.com/office/drawing/2014/main" id="{2FCB0C7D-9E22-40D9-A11D-DA12B31A22C7}"/>
              </a:ext>
            </a:extLst>
          </p:cNvPr>
          <p:cNvSpPr/>
          <p:nvPr/>
        </p:nvSpPr>
        <p:spPr>
          <a:xfrm>
            <a:off x="7529147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7343</a:t>
            </a:r>
          </a:p>
        </p:txBody>
      </p:sp>
    </p:spTree>
    <p:extLst>
      <p:ext uri="{BB962C8B-B14F-4D97-AF65-F5344CB8AC3E}">
        <p14:creationId xmlns:p14="http://schemas.microsoft.com/office/powerpoint/2010/main" val="1512841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/>
            </a:gs>
            <a:gs pos="68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A72CD81-2C66-423A-92FB-681A92C9F046}"/>
              </a:ext>
            </a:extLst>
          </p:cNvPr>
          <p:cNvSpPr/>
          <p:nvPr/>
        </p:nvSpPr>
        <p:spPr>
          <a:xfrm>
            <a:off x="2224454" y="782514"/>
            <a:ext cx="7221416" cy="2233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99*99</a:t>
            </a:r>
          </a:p>
        </p:txBody>
      </p:sp>
      <p:sp>
        <p:nvSpPr>
          <p:cNvPr id="5" name="Овал 4">
            <a:hlinkClick r:id="rId2" action="ppaction://hlinksldjump"/>
            <a:extLst>
              <a:ext uri="{FF2B5EF4-FFF2-40B4-BE49-F238E27FC236}">
                <a16:creationId xmlns:a16="http://schemas.microsoft.com/office/drawing/2014/main" id="{5CEBF937-0370-49D9-BD49-DD0B46A4E0F5}"/>
              </a:ext>
            </a:extLst>
          </p:cNvPr>
          <p:cNvSpPr/>
          <p:nvPr/>
        </p:nvSpPr>
        <p:spPr>
          <a:xfrm>
            <a:off x="213653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10243</a:t>
            </a:r>
          </a:p>
        </p:txBody>
      </p:sp>
      <p:sp>
        <p:nvSpPr>
          <p:cNvPr id="6" name="Овал 5">
            <a:hlinkClick r:id="rId2" action="ppaction://hlinksldjump"/>
            <a:extLst>
              <a:ext uri="{FF2B5EF4-FFF2-40B4-BE49-F238E27FC236}">
                <a16:creationId xmlns:a16="http://schemas.microsoft.com/office/drawing/2014/main" id="{C2923994-1C77-4B58-ABE9-97893EEF2073}"/>
              </a:ext>
            </a:extLst>
          </p:cNvPr>
          <p:cNvSpPr/>
          <p:nvPr/>
        </p:nvSpPr>
        <p:spPr>
          <a:xfrm>
            <a:off x="480060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8653</a:t>
            </a:r>
          </a:p>
        </p:txBody>
      </p:sp>
      <p:sp>
        <p:nvSpPr>
          <p:cNvPr id="7" name="Овал 6">
            <a:hlinkClick r:id="rId3" action="ppaction://hlinksldjump"/>
            <a:extLst>
              <a:ext uri="{FF2B5EF4-FFF2-40B4-BE49-F238E27FC236}">
                <a16:creationId xmlns:a16="http://schemas.microsoft.com/office/drawing/2014/main" id="{7404B5D9-68DB-4673-83A0-68272944CAB6}"/>
              </a:ext>
            </a:extLst>
          </p:cNvPr>
          <p:cNvSpPr/>
          <p:nvPr/>
        </p:nvSpPr>
        <p:spPr>
          <a:xfrm>
            <a:off x="7529147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9801</a:t>
            </a:r>
          </a:p>
        </p:txBody>
      </p:sp>
    </p:spTree>
    <p:extLst>
      <p:ext uri="{BB962C8B-B14F-4D97-AF65-F5344CB8AC3E}">
        <p14:creationId xmlns:p14="http://schemas.microsoft.com/office/powerpoint/2010/main" val="132324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accent6">
                <a:lumMod val="40000"/>
                <a:lumOff val="60000"/>
              </a:schemeClr>
            </a:gs>
            <a:gs pos="68000">
              <a:schemeClr val="accent6">
                <a:lumMod val="95000"/>
                <a:lumOff val="5000"/>
              </a:schemeClr>
            </a:gs>
            <a:gs pos="91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99DBF5A-4A46-4750-A61E-19AC82B07436}"/>
              </a:ext>
            </a:extLst>
          </p:cNvPr>
          <p:cNvSpPr/>
          <p:nvPr/>
        </p:nvSpPr>
        <p:spPr>
          <a:xfrm>
            <a:off x="2136531" y="659422"/>
            <a:ext cx="7221416" cy="2233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28*56</a:t>
            </a:r>
          </a:p>
        </p:txBody>
      </p:sp>
      <p:sp>
        <p:nvSpPr>
          <p:cNvPr id="5" name="Овал 4">
            <a:hlinkClick r:id="rId2" action="ppaction://hlinksldjump"/>
            <a:extLst>
              <a:ext uri="{FF2B5EF4-FFF2-40B4-BE49-F238E27FC236}">
                <a16:creationId xmlns:a16="http://schemas.microsoft.com/office/drawing/2014/main" id="{94B9CD45-A15E-4D0D-90CF-62F59DD17528}"/>
              </a:ext>
            </a:extLst>
          </p:cNvPr>
          <p:cNvSpPr/>
          <p:nvPr/>
        </p:nvSpPr>
        <p:spPr>
          <a:xfrm>
            <a:off x="213653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2348</a:t>
            </a:r>
          </a:p>
        </p:txBody>
      </p:sp>
      <p:sp>
        <p:nvSpPr>
          <p:cNvPr id="6" name="Овал 5">
            <a:hlinkClick r:id="rId3" action="ppaction://hlinksldjump"/>
            <a:extLst>
              <a:ext uri="{FF2B5EF4-FFF2-40B4-BE49-F238E27FC236}">
                <a16:creationId xmlns:a16="http://schemas.microsoft.com/office/drawing/2014/main" id="{D8398BC2-BFDA-4B68-ABC9-33ECD75EC4EB}"/>
              </a:ext>
            </a:extLst>
          </p:cNvPr>
          <p:cNvSpPr/>
          <p:nvPr/>
        </p:nvSpPr>
        <p:spPr>
          <a:xfrm>
            <a:off x="480060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1568</a:t>
            </a:r>
          </a:p>
        </p:txBody>
      </p:sp>
      <p:sp>
        <p:nvSpPr>
          <p:cNvPr id="7" name="Овал 6">
            <a:hlinkClick r:id="rId2" action="ppaction://hlinksldjump"/>
            <a:extLst>
              <a:ext uri="{FF2B5EF4-FFF2-40B4-BE49-F238E27FC236}">
                <a16:creationId xmlns:a16="http://schemas.microsoft.com/office/drawing/2014/main" id="{96DBA8F1-B19A-4851-95B2-1B9FD51CD55A}"/>
              </a:ext>
            </a:extLst>
          </p:cNvPr>
          <p:cNvSpPr/>
          <p:nvPr/>
        </p:nvSpPr>
        <p:spPr>
          <a:xfrm>
            <a:off x="7529147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2130</a:t>
            </a:r>
          </a:p>
        </p:txBody>
      </p:sp>
    </p:spTree>
    <p:extLst>
      <p:ext uri="{BB962C8B-B14F-4D97-AF65-F5344CB8AC3E}">
        <p14:creationId xmlns:p14="http://schemas.microsoft.com/office/powerpoint/2010/main" val="182978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45000">
              <a:schemeClr val="bg2">
                <a:lumMod val="75000"/>
              </a:schemeClr>
            </a:gs>
            <a:gs pos="89000">
              <a:srgbClr val="00206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4C1883F-80B9-46E3-99FB-738D12AF6D29}"/>
              </a:ext>
            </a:extLst>
          </p:cNvPr>
          <p:cNvSpPr/>
          <p:nvPr/>
        </p:nvSpPr>
        <p:spPr>
          <a:xfrm>
            <a:off x="2136531" y="659422"/>
            <a:ext cx="7221416" cy="2233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365*78</a:t>
            </a:r>
          </a:p>
        </p:txBody>
      </p:sp>
      <p:sp>
        <p:nvSpPr>
          <p:cNvPr id="6" name="Овал 5">
            <a:hlinkClick r:id="rId2" action="ppaction://hlinksldjump"/>
            <a:extLst>
              <a:ext uri="{FF2B5EF4-FFF2-40B4-BE49-F238E27FC236}">
                <a16:creationId xmlns:a16="http://schemas.microsoft.com/office/drawing/2014/main" id="{596AF628-BB28-470C-A7EF-30382C004789}"/>
              </a:ext>
            </a:extLst>
          </p:cNvPr>
          <p:cNvSpPr/>
          <p:nvPr/>
        </p:nvSpPr>
        <p:spPr>
          <a:xfrm>
            <a:off x="213653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43298</a:t>
            </a:r>
          </a:p>
        </p:txBody>
      </p:sp>
      <p:sp>
        <p:nvSpPr>
          <p:cNvPr id="7" name="Овал 6">
            <a:hlinkClick r:id="rId3" action="ppaction://hlinksldjump"/>
            <a:extLst>
              <a:ext uri="{FF2B5EF4-FFF2-40B4-BE49-F238E27FC236}">
                <a16:creationId xmlns:a16="http://schemas.microsoft.com/office/drawing/2014/main" id="{7BAAEAF5-0E49-45E3-A55F-EB3A6E2674E8}"/>
              </a:ext>
            </a:extLst>
          </p:cNvPr>
          <p:cNvSpPr/>
          <p:nvPr/>
        </p:nvSpPr>
        <p:spPr>
          <a:xfrm>
            <a:off x="480060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28470</a:t>
            </a:r>
          </a:p>
        </p:txBody>
      </p:sp>
      <p:sp>
        <p:nvSpPr>
          <p:cNvPr id="8" name="Овал 7">
            <a:hlinkClick r:id="rId2" action="ppaction://hlinksldjump"/>
            <a:extLst>
              <a:ext uri="{FF2B5EF4-FFF2-40B4-BE49-F238E27FC236}">
                <a16:creationId xmlns:a16="http://schemas.microsoft.com/office/drawing/2014/main" id="{5354C100-BB52-43C3-9F99-059DE0F064CF}"/>
              </a:ext>
            </a:extLst>
          </p:cNvPr>
          <p:cNvSpPr/>
          <p:nvPr/>
        </p:nvSpPr>
        <p:spPr>
          <a:xfrm>
            <a:off x="7529147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53200</a:t>
            </a:r>
          </a:p>
        </p:txBody>
      </p:sp>
    </p:spTree>
    <p:extLst>
      <p:ext uri="{BB962C8B-B14F-4D97-AF65-F5344CB8AC3E}">
        <p14:creationId xmlns:p14="http://schemas.microsoft.com/office/powerpoint/2010/main" val="3653574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chemeClr val="tx2"/>
          </a:fgClr>
          <a:bgClr>
            <a:srgbClr val="92D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E06AF4A-D610-4B8C-BC3D-07F9FEEF830B}"/>
              </a:ext>
            </a:extLst>
          </p:cNvPr>
          <p:cNvSpPr/>
          <p:nvPr/>
        </p:nvSpPr>
        <p:spPr>
          <a:xfrm>
            <a:off x="2136531" y="659422"/>
            <a:ext cx="7221416" cy="2233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245*89</a:t>
            </a:r>
          </a:p>
        </p:txBody>
      </p:sp>
      <p:sp>
        <p:nvSpPr>
          <p:cNvPr id="5" name="Овал 4">
            <a:hlinkClick r:id="rId2" action="ppaction://hlinksldjump"/>
            <a:extLst>
              <a:ext uri="{FF2B5EF4-FFF2-40B4-BE49-F238E27FC236}">
                <a16:creationId xmlns:a16="http://schemas.microsoft.com/office/drawing/2014/main" id="{1FE64533-5B43-42E7-9D36-C9AE9061AFAC}"/>
              </a:ext>
            </a:extLst>
          </p:cNvPr>
          <p:cNvSpPr/>
          <p:nvPr/>
        </p:nvSpPr>
        <p:spPr>
          <a:xfrm>
            <a:off x="213653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67892</a:t>
            </a:r>
          </a:p>
        </p:txBody>
      </p:sp>
      <p:sp>
        <p:nvSpPr>
          <p:cNvPr id="6" name="Овал 5">
            <a:hlinkClick r:id="rId2" action="ppaction://hlinksldjump"/>
            <a:extLst>
              <a:ext uri="{FF2B5EF4-FFF2-40B4-BE49-F238E27FC236}">
                <a16:creationId xmlns:a16="http://schemas.microsoft.com/office/drawing/2014/main" id="{9A7584C6-6BCB-4D1B-8F93-59367010450A}"/>
              </a:ext>
            </a:extLst>
          </p:cNvPr>
          <p:cNvSpPr/>
          <p:nvPr/>
        </p:nvSpPr>
        <p:spPr>
          <a:xfrm>
            <a:off x="4800601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10000</a:t>
            </a:r>
          </a:p>
        </p:txBody>
      </p:sp>
      <p:sp>
        <p:nvSpPr>
          <p:cNvPr id="7" name="Овал 6">
            <a:hlinkClick r:id="rId3" action="ppaction://hlinksldjump"/>
            <a:extLst>
              <a:ext uri="{FF2B5EF4-FFF2-40B4-BE49-F238E27FC236}">
                <a16:creationId xmlns:a16="http://schemas.microsoft.com/office/drawing/2014/main" id="{3C630285-BF85-4F4B-9960-197BC9428CFF}"/>
              </a:ext>
            </a:extLst>
          </p:cNvPr>
          <p:cNvSpPr/>
          <p:nvPr/>
        </p:nvSpPr>
        <p:spPr>
          <a:xfrm>
            <a:off x="7529147" y="4246685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21805</a:t>
            </a:r>
          </a:p>
        </p:txBody>
      </p:sp>
    </p:spTree>
    <p:extLst>
      <p:ext uri="{BB962C8B-B14F-4D97-AF65-F5344CB8AC3E}">
        <p14:creationId xmlns:p14="http://schemas.microsoft.com/office/powerpoint/2010/main" val="1132902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51</Words>
  <Application>Microsoft Office PowerPoint</Application>
  <PresentationFormat>Широкоэкранный</PresentationFormat>
  <Paragraphs>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Тема: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МОЛОДЕЦ!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Пользователь Windows</dc:creator>
  <cp:lastModifiedBy>К</cp:lastModifiedBy>
  <cp:revision>7</cp:revision>
  <dcterms:created xsi:type="dcterms:W3CDTF">2025-03-20T12:05:47Z</dcterms:created>
  <dcterms:modified xsi:type="dcterms:W3CDTF">2025-05-30T12:08:56Z</dcterms:modified>
</cp:coreProperties>
</file>