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C8"/>
    <a:srgbClr val="65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E0C7C-6E8F-405A-8B4C-5634214D1F1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36AD2-DA83-431A-ACE6-19A46C3BEE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0_8ba00_d94a6878_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solidFill>
            <a:srgbClr val="9BFF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704094"/>
            <a:ext cx="3143272" cy="1735087"/>
          </a:xfrm>
          <a:prstGeom prst="rect">
            <a:avLst/>
          </a:prstGeom>
        </p:spPr>
      </p:pic>
      <p:pic>
        <p:nvPicPr>
          <p:cNvPr id="11" name="Рисунок 10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380653" y="4524001"/>
            <a:ext cx="2690827" cy="1786709"/>
          </a:xfrm>
          <a:prstGeom prst="rect">
            <a:avLst/>
          </a:prstGeom>
        </p:spPr>
      </p:pic>
      <p:pic>
        <p:nvPicPr>
          <p:cNvPr id="12" name="Рисунок 11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433785" y="2505463"/>
            <a:ext cx="2582049" cy="1714480"/>
          </a:xfrm>
          <a:prstGeom prst="rect">
            <a:avLst/>
          </a:prstGeom>
        </p:spPr>
      </p:pic>
      <p:pic>
        <p:nvPicPr>
          <p:cNvPr id="13" name="Рисунок 12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4418821"/>
            <a:ext cx="3143272" cy="173508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df0f_5387f32c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rot="5400000" flipH="1">
            <a:off x="7979845" y="478896"/>
            <a:ext cx="1500198" cy="828110"/>
          </a:xfrm>
          <a:prstGeom prst="rect">
            <a:avLst/>
          </a:prstGeom>
        </p:spPr>
      </p:pic>
      <p:pic>
        <p:nvPicPr>
          <p:cNvPr id="15" name="Рисунок 14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685872" y="5271251"/>
            <a:ext cx="2044781" cy="1128720"/>
          </a:xfrm>
          <a:prstGeom prst="rect">
            <a:avLst/>
          </a:prstGeom>
        </p:spPr>
      </p:pic>
      <p:pic>
        <p:nvPicPr>
          <p:cNvPr id="16" name="Рисунок 15" descr="0_8df0f_5387f32c_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 rot="5400000" flipH="1">
            <a:off x="7924409" y="3566732"/>
            <a:ext cx="1571636" cy="867544"/>
          </a:xfrm>
          <a:prstGeom prst="rect">
            <a:avLst/>
          </a:prstGeom>
        </p:spPr>
      </p:pic>
      <p:pic>
        <p:nvPicPr>
          <p:cNvPr id="17" name="Рисунок 16" descr="0_8df0f_5387f32c_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 rot="16200000">
            <a:off x="7938920" y="1919471"/>
            <a:ext cx="1552939" cy="857223"/>
          </a:xfrm>
          <a:prstGeom prst="rect">
            <a:avLst/>
          </a:prstGeom>
        </p:spPr>
      </p:pic>
      <p:pic>
        <p:nvPicPr>
          <p:cNvPr id="18" name="Рисунок 17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51" y="368049"/>
            <a:ext cx="1643075" cy="906978"/>
          </a:xfrm>
          <a:prstGeom prst="rect">
            <a:avLst/>
          </a:prstGeom>
        </p:spPr>
      </p:pic>
      <p:pic>
        <p:nvPicPr>
          <p:cNvPr id="19" name="Рисунок 18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5" y="2609463"/>
            <a:ext cx="1500198" cy="996131"/>
          </a:xfrm>
          <a:prstGeom prst="rect">
            <a:avLst/>
          </a:prstGeom>
        </p:spPr>
      </p:pic>
      <p:pic>
        <p:nvPicPr>
          <p:cNvPr id="20" name="Рисунок 19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3" y="4323976"/>
            <a:ext cx="1500198" cy="996131"/>
          </a:xfrm>
          <a:prstGeom prst="rect">
            <a:avLst/>
          </a:prstGeom>
        </p:spPr>
      </p:pic>
      <p:pic>
        <p:nvPicPr>
          <p:cNvPr id="21" name="Рисунок 20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49" y="3582735"/>
            <a:ext cx="1643075" cy="906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/>
          <p:nvPr/>
        </p:nvGrpSpPr>
        <p:grpSpPr>
          <a:xfrm>
            <a:off x="1214414" y="2214554"/>
            <a:ext cx="7715304" cy="3084913"/>
            <a:chOff x="1115616" y="2146448"/>
            <a:chExt cx="7165477" cy="321436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5616" y="2146448"/>
              <a:ext cx="7165477" cy="2276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Город мастеров</a:t>
              </a:r>
            </a:p>
            <a:p>
              <a:pPr algn="ctr">
                <a:defRPr/>
              </a:pP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«Настольно-печатная игра для детей старшего возраста»</a:t>
              </a:r>
              <a:endParaRPr lang="ru-RU" sz="2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sz="2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60128" y="4687360"/>
              <a:ext cx="5980142" cy="673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Кошутина Светлана Александровна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,</a:t>
              </a: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МДОУ  «Детский сад № 79 «Лучик»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548680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Comic Sans MS" pitchFamily="66" charset="0"/>
              </a:rPr>
              <a:t>«Что исчезло? (появилось?)»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 активизация памяти и речи ребенка, обогащение словарного запаса.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 Воспитатель выкладывает на фетровом листе картинки. А затем, пока дети закрывает глаза, убирает или добавляет одну или несколько картинок. Задача детей, угадать, что изменилось и рассказать, человеку какой профессии принадлежит предмет. Количество картинок зависит от возраста дошкольника.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 </a:t>
            </a:r>
          </a:p>
          <a:p>
            <a:pPr algn="just"/>
            <a:r>
              <a:rPr lang="ru-RU" b="1" i="1" dirty="0" smtClean="0">
                <a:latin typeface="Comic Sans MS" pitchFamily="66" charset="0"/>
              </a:rPr>
              <a:t>«Кому что нужно для работы?»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  расширение и уточнение представления детей о предметах окружающего мира (материалах, инструментах, оборудовании и т.п.), необходимых для работы людям разных профессий.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Из набора картинок, находящихся в контейнере. ребенок находит нужные предметы и располагает их на фетровом листе около картинки человека определенной профессии. Количество картинок зависит от возраста дошкольника.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620688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Comic Sans MS" pitchFamily="66" charset="0"/>
              </a:rPr>
              <a:t>«Что лишнее?»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 закрепление умения группировать предметы по принадлежности людям определенной профессии.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Воспитатель выкладывает на фетре предметы. А ребенок находит «лишний» и обосновывает почему и людям какой профессии он принадлежит.</a:t>
            </a:r>
          </a:p>
          <a:p>
            <a:pPr algn="just"/>
            <a:r>
              <a:rPr lang="ru-RU" i="1" dirty="0" smtClean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b="1" i="1" dirty="0" smtClean="0">
                <a:latin typeface="Comic Sans MS" pitchFamily="66" charset="0"/>
              </a:rPr>
              <a:t>«Что делают этим предметом?»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  закрепление умения у детей подбирать слова,  указывающие на выполняемое предметом действие и кто использует этот предмет.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Например: Ножницами — (что делают?). Режут, (кто?) — швеи, парикмахеры.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Линейкой — (что делают?).  Измеряют, (кто?) — учителя  и др.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Для среднего и старшего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Russia\Documents\2022-2023 уч. год\КОНКУРСЫ\Февраль-май\Играем в профессию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983984" cy="598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Russia\Documents\2022-2023 уч. год\КОНКУРСЫ\Февраль-май\Играем в профессию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603" y="404664"/>
            <a:ext cx="7968885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63284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atin typeface="Comic Sans MS" pitchFamily="66" charset="0"/>
              </a:rPr>
              <a:t>Цель:</a:t>
            </a:r>
            <a:r>
              <a:rPr lang="ru-RU" sz="2000" b="1" dirty="0" smtClean="0">
                <a:latin typeface="Comic Sans MS" pitchFamily="66" charset="0"/>
              </a:rPr>
              <a:t> </a:t>
            </a:r>
            <a:r>
              <a:rPr lang="ru-RU" sz="2000" dirty="0" smtClean="0">
                <a:latin typeface="Comic Sans MS" pitchFamily="66" charset="0"/>
              </a:rPr>
              <a:t>формирование первичных представлений о труде взрослых через игровую деятельность</a:t>
            </a:r>
          </a:p>
          <a:p>
            <a:pPr algn="just"/>
            <a:r>
              <a:rPr lang="ru-RU" sz="2000" b="1" dirty="0" smtClean="0">
                <a:latin typeface="Comic Sans MS" pitchFamily="66" charset="0"/>
              </a:rPr>
              <a:t> 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b="1" u="sng" dirty="0" smtClean="0">
                <a:latin typeface="Comic Sans MS" pitchFamily="66" charset="0"/>
              </a:rPr>
              <a:t>Задачи</a:t>
            </a:r>
            <a:r>
              <a:rPr lang="ru-RU" sz="2000" b="1" dirty="0" smtClean="0">
                <a:latin typeface="Comic Sans MS" pitchFamily="66" charset="0"/>
              </a:rPr>
              <a:t>: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b="1" dirty="0" smtClean="0">
                <a:latin typeface="Comic Sans MS" pitchFamily="66" charset="0"/>
              </a:rPr>
              <a:t> 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b="1" dirty="0" smtClean="0">
                <a:latin typeface="Comic Sans MS" pitchFamily="66" charset="0"/>
              </a:rPr>
              <a:t>Образовательные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Обогащать представление детей о профессиях.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Расширять представления о трудовых действиях, орудиях труда, результатах труда.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 </a:t>
            </a:r>
          </a:p>
          <a:p>
            <a:pPr algn="just"/>
            <a:r>
              <a:rPr lang="ru-RU" sz="2000" b="1" dirty="0" smtClean="0">
                <a:latin typeface="Comic Sans MS" pitchFamily="66" charset="0"/>
              </a:rPr>
              <a:t>Развивающие: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Развивать зрительное восприятие, внимание, память. наблюдательность, мелкую моторику, связную речь. 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Активизировать пассивный словарь, пополнить словарный запас.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 </a:t>
            </a:r>
          </a:p>
          <a:p>
            <a:pPr algn="just"/>
            <a:r>
              <a:rPr lang="ru-RU" sz="2000" b="1" dirty="0" smtClean="0">
                <a:latin typeface="Comic Sans MS" pitchFamily="66" charset="0"/>
              </a:rPr>
              <a:t>Воспитательные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Воспитывать ценностное отношение к труду взрослого, поощрять желание детей к трудовой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7"/>
            <a:ext cx="770485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Описание игры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В игру входит: альбом на липучках «Город мастеров», четыре разноцветных фетровых листа, контейнер для хранения картинок игры.</a:t>
            </a: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Игра и  может быть использована в индивидуальной и самостоятельной деятельности. </a:t>
            </a: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В зависимости от целей, правил игры и желания дошкольников альбом «Город мастеров» можно использовать и в виде отдельных страниц. </a:t>
            </a: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Фетровые листы используются для прикрепления картинок на липучках в процессе игры. На их обратной стороне имеются магниты для того,  чтобы листы можно было использовать не только за столом, но и на магнитной доске.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Зеленый контейнер предназначен для хранения картинок на липучках и используется в соответствии с правилами.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Все принадлежности хранятся в пластиковом контейнере с крышкой.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ussia\Documents\2022-2023 уч. год\КОНКУРСЫ\Февраль-май\Играем в профессию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58484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ussia\Documents\2022-2023 уч. год\КОНКУРСЫ\Февраль-май\Играем в профессию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ussia\Documents\2022-2023 уч. год\КОНКУРСЫ\Февраль-май\Играем в профессию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ussia\Documents\2022-2023 уч. год\КОНКУРСЫ\Февраль-май\Играем в профессию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6255792" cy="625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260648"/>
            <a:ext cx="7560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Варианты игр</a:t>
            </a:r>
          </a:p>
          <a:p>
            <a:pPr algn="ctr"/>
            <a:r>
              <a:rPr lang="ru-RU" b="1" i="1" dirty="0" smtClean="0">
                <a:latin typeface="Comic Sans MS" pitchFamily="66" charset="0"/>
              </a:rPr>
              <a:t>«Спрячь силуэт»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</a:t>
            </a:r>
            <a:r>
              <a:rPr lang="ru-RU" dirty="0" smtClean="0">
                <a:latin typeface="Comic Sans MS" pitchFamily="66" charset="0"/>
              </a:rPr>
              <a:t>: Развитие зрительного восприятия, умения сличать и совмещать силуэтные изображения  с картинкой.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Воспитатель предлагает выбрать детям лист из альбома и набор картинок на липучках для него. Дети находят предметы и прикрепляют их на места. Количество картинок зависит от возраста дошкольников.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 </a:t>
            </a:r>
          </a:p>
          <a:p>
            <a:pPr algn="ctr"/>
            <a:r>
              <a:rPr lang="ru-RU" i="1" dirty="0" smtClean="0">
                <a:latin typeface="Comic Sans MS" pitchFamily="66" charset="0"/>
              </a:rPr>
              <a:t> </a:t>
            </a:r>
            <a:r>
              <a:rPr lang="ru-RU" b="1" i="1" dirty="0" smtClean="0">
                <a:latin typeface="Comic Sans MS" pitchFamily="66" charset="0"/>
              </a:rPr>
              <a:t>«Узнай и назови»</a:t>
            </a:r>
            <a:r>
              <a:rPr lang="ru-RU" b="1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</a:t>
            </a:r>
            <a:r>
              <a:rPr lang="ru-RU" dirty="0" smtClean="0">
                <a:latin typeface="Comic Sans MS" pitchFamily="66" charset="0"/>
              </a:rPr>
              <a:t>: развитие зрительного восприятия и умения сличать и называть силуэтные изображения.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Воспитатель предлагает выбрать детям лист из альбома с силуэтами, а они пытаются по очертаниям определить и назвать предмет. Для среднего и старшего дошкольного возраста.</a:t>
            </a:r>
          </a:p>
          <a:p>
            <a:pPr algn="just"/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b="1" i="1" dirty="0" smtClean="0">
                <a:latin typeface="Comic Sans MS" pitchFamily="66" charset="0"/>
              </a:rPr>
              <a:t> «Кто, где находится?»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</a:t>
            </a:r>
            <a:r>
              <a:rPr lang="ru-RU" dirty="0" smtClean="0">
                <a:latin typeface="Comic Sans MS" pitchFamily="66" charset="0"/>
              </a:rPr>
              <a:t>: Развитие навыков микроориентировки,  определения пространственного расположения предметов на фетровом листе.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Для младшего возраста:  в середине, в сверху, снизу, слева, справа; кроме этого для среднего и старшего возраста в правом верхнем углу, в левом верхнем углу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60648"/>
            <a:ext cx="69127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Comic Sans MS" pitchFamily="66" charset="0"/>
              </a:rPr>
              <a:t>«Кто где работает?»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Цель:</a:t>
            </a:r>
            <a:r>
              <a:rPr lang="ru-RU" i="1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уточнение представления детей о том, где работают люди разных профессий, как называется их рабочее место.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Например. воспитатель – в детском саду; повар – в кухне, столовой, ресторане, кафе… и т.д.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Для среднего и старшего дошкольного возраста.</a:t>
            </a:r>
          </a:p>
          <a:p>
            <a:pPr algn="just"/>
            <a:r>
              <a:rPr lang="ru-RU" i="1" dirty="0" smtClean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b="1" i="1" dirty="0" smtClean="0">
                <a:latin typeface="Comic Sans MS" pitchFamily="66" charset="0"/>
              </a:rPr>
              <a:t>«Кто это знает и умеет?»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Цель:</a:t>
            </a:r>
            <a:r>
              <a:rPr lang="ru-RU" b="1" i="1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расширение представления детей о том, какими знаниями и умениями должны обладать люди разных профессий.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Например, знает детские стихи, рассказывает сказки, играет и гуляет с детьми… воспитатель.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Для среднего и старшего дошкольного возраста.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 </a:t>
            </a:r>
          </a:p>
          <a:p>
            <a:pPr algn="just"/>
            <a:r>
              <a:rPr lang="ru-RU" b="1" i="1" dirty="0" smtClean="0">
                <a:latin typeface="Comic Sans MS" pitchFamily="66" charset="0"/>
              </a:rPr>
              <a:t>«Кто это делает?»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u="sng" dirty="0" smtClean="0">
                <a:latin typeface="Comic Sans MS" pitchFamily="66" charset="0"/>
              </a:rPr>
              <a:t>Цель:</a:t>
            </a:r>
            <a:r>
              <a:rPr lang="ru-RU" b="1" i="1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упражнение детей в умении определять название профессии по названиям действий.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Например, фасует, взвешивает, отрезает, заворачивает, считает … продавец; чистит, моет, жарит, варит, стряпает, солит, пробует, кормит… повар и т.п.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Глаголы зависят от возраста дошкольников.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272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Иван Кошутин</cp:lastModifiedBy>
  <cp:revision>5</cp:revision>
  <dcterms:created xsi:type="dcterms:W3CDTF">2014-05-28T15:44:56Z</dcterms:created>
  <dcterms:modified xsi:type="dcterms:W3CDTF">2025-09-30T14:28:48Z</dcterms:modified>
</cp:coreProperties>
</file>