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7" autoAdjust="0"/>
    <p:restoredTop sz="94660"/>
  </p:normalViewPr>
  <p:slideViewPr>
    <p:cSldViewPr>
      <p:cViewPr varScale="1">
        <p:scale>
          <a:sx n="83" d="100"/>
          <a:sy n="83" d="100"/>
        </p:scale>
        <p:origin x="-14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microsoft.com/office/2007/relationships/hdphoto" Target="../media/hdphoto9.wdp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jpeg"/><Relationship Id="rId7" Type="http://schemas.microsoft.com/office/2007/relationships/hdphoto" Target="../media/hdphoto10.wdp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dou.ru/categories/9/articles/4511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12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10.xml"/><Relationship Id="rId7" Type="http://schemas.microsoft.com/office/2007/relationships/hdphoto" Target="../media/hdphoto8.wdp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8" b="97500" l="0" r="100000">
                        <a14:backgroundMark x1="35714" y1="13750" x2="35714" y2="1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889376" cy="72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Админ\Desktop\Скриншот 05-03-2023 215817 - копия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96" b="100000" l="0" r="100000">
                        <a14:foregroundMark x1="7680" y1="63389" x2="7680" y2="63389"/>
                        <a14:foregroundMark x1="10031" y1="66318" x2="10031" y2="66318"/>
                        <a14:foregroundMark x1="10658" y1="71339" x2="10658" y2="71339"/>
                        <a14:foregroundMark x1="10345" y1="74686" x2="10345" y2="74686"/>
                        <a14:foregroundMark x1="9248" y1="76987" x2="9248" y2="76987"/>
                        <a14:foregroundMark x1="5329" y1="60669" x2="5329" y2="60669"/>
                        <a14:foregroundMark x1="4389" y1="60251" x2="4389" y2="60251"/>
                        <a14:foregroundMark x1="3135" y1="60460" x2="3135" y2="60460"/>
                        <a14:foregroundMark x1="20063" y1="54393" x2="20063" y2="54393"/>
                        <a14:foregroundMark x1="18966" y1="51046" x2="18966" y2="51046"/>
                        <a14:foregroundMark x1="18025" y1="48117" x2="18025" y2="48117"/>
                        <a14:foregroundMark x1="15674" y1="47699" x2="15674" y2="47699"/>
                        <a14:foregroundMark x1="14107" y1="46234" x2="14107" y2="46234"/>
                        <a14:foregroundMark x1="12853" y1="48954" x2="12853" y2="48954"/>
                        <a14:foregroundMark x1="15047" y1="55230" x2="15047" y2="55230"/>
                        <a14:foregroundMark x1="17085" y1="54812" x2="17085" y2="54812"/>
                        <a14:foregroundMark x1="17241" y1="52301" x2="17241" y2="52301"/>
                        <a14:foregroundMark x1="16771" y1="59205" x2="16771" y2="59205"/>
                        <a14:foregroundMark x1="16458" y1="60669" x2="16458" y2="60669"/>
                        <a14:foregroundMark x1="16144" y1="60879" x2="16144" y2="60879"/>
                        <a14:foregroundMark x1="92947" y1="55649" x2="92947" y2="55649"/>
                        <a14:foregroundMark x1="94514" y1="57322" x2="94514" y2="57322"/>
                        <a14:foregroundMark x1="96865" y1="61506" x2="96865" y2="61506"/>
                        <a14:foregroundMark x1="97649" y1="65272" x2="97649" y2="65272"/>
                        <a14:foregroundMark x1="98433" y1="67782" x2="98433" y2="67782"/>
                        <a14:foregroundMark x1="97335" y1="68828" x2="97335" y2="68828"/>
                        <a14:foregroundMark x1="97335" y1="64017" x2="97335" y2="64017"/>
                        <a14:foregroundMark x1="97335" y1="70293" x2="97335" y2="70293"/>
                        <a14:foregroundMark x1="96238" y1="71757" x2="96238" y2="71757"/>
                        <a14:foregroundMark x1="94828" y1="72803" x2="94828" y2="72803"/>
                        <a14:foregroundMark x1="9718" y1="87238" x2="9718" y2="87238"/>
                        <a14:foregroundMark x1="30251" y1="79916" x2="30251" y2="79916"/>
                        <a14:foregroundMark x1="93260" y1="78661" x2="93260" y2="78661"/>
                        <a14:foregroundMark x1="92947" y1="75105" x2="92947" y2="75105"/>
                        <a14:foregroundMark x1="5956" y1="81381" x2="5956" y2="81381"/>
                        <a14:foregroundMark x1="10972" y1="72385" x2="10972" y2="72385"/>
                        <a14:foregroundMark x1="10658" y1="73431" x2="10658" y2="73431"/>
                        <a14:backgroundMark x1="16144" y1="51464" x2="16144" y2="51464"/>
                        <a14:backgroundMark x1="19749" y1="53347" x2="19749" y2="53347"/>
                        <a14:backgroundMark x1="2038" y1="83264" x2="2038" y2="83264"/>
                        <a14:backgroundMark x1="1881" y1="86820" x2="1881" y2="86820"/>
                        <a14:backgroundMark x1="1254" y1="91004" x2="1254" y2="91004"/>
                        <a14:backgroundMark x1="14577" y1="82427" x2="14577" y2="82427"/>
                        <a14:backgroundMark x1="16144" y1="80962" x2="16144" y2="80962"/>
                        <a14:backgroundMark x1="98276" y1="84519" x2="98276" y2="84519"/>
                      </a14:backgroundRemoval>
                    </a14:imgEffect>
                  </a14:imgLayer>
                </a14:imgProps>
              </a:ext>
            </a:extLst>
          </a:blip>
          <a:srcRect l="-100" t="51817" r="100" b="1735"/>
          <a:stretch/>
        </p:blipFill>
        <p:spPr bwMode="auto">
          <a:xfrm>
            <a:off x="107503" y="3686144"/>
            <a:ext cx="9036497" cy="318211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373140"/>
            <a:ext cx="5184576" cy="1143000"/>
          </a:xfrm>
          <a:prstGeom prst="round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6350">
                  <a:solidFill>
                    <a:srgbClr val="0066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b="1" dirty="0" smtClean="0">
                <a:ln w="6350">
                  <a:solidFill>
                    <a:srgbClr val="0066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6350">
                  <a:solidFill>
                    <a:srgbClr val="0066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«город Безопасности»</a:t>
            </a:r>
            <a:endParaRPr lang="ru-RU" dirty="0">
              <a:ln w="6350">
                <a:solidFill>
                  <a:srgbClr val="006600"/>
                </a:solidFill>
                <a:prstDash val="solid"/>
              </a:ln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5350924" y="5615218"/>
            <a:ext cx="3626728" cy="11571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Корнилович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Светлана Александровна,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 детей с ОВЗ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ДС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26 «Кристаллик»</a:t>
            </a:r>
          </a:p>
        </p:txBody>
      </p:sp>
    </p:spTree>
    <p:extLst>
      <p:ext uri="{BB962C8B-B14F-4D97-AF65-F5344CB8AC3E}">
        <p14:creationId xmlns:p14="http://schemas.microsoft.com/office/powerpoint/2010/main" val="33731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Роман\Desktop\пдд\520175aff1e17d153a460791a6915aeb_i-1663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772816"/>
            <a:ext cx="1488104" cy="3786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16631"/>
            <a:ext cx="83884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сигналов у пешеходного светофора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3?</a:t>
            </a:r>
          </a:p>
        </p:txBody>
      </p:sp>
      <p:pic>
        <p:nvPicPr>
          <p:cNvPr id="7" name="Picture 3" descr="C:\Users\Роман\Desktop\svetofor-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558791"/>
            <a:ext cx="3394349" cy="4214239"/>
          </a:xfrm>
          <a:prstGeom prst="rect">
            <a:avLst/>
          </a:prstGeom>
          <a:noFill/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877518" y="6169712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 flipH="1">
            <a:off x="107504" y="6093296"/>
            <a:ext cx="1584176" cy="550247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Завершить игру</a:t>
            </a:r>
          </a:p>
        </p:txBody>
      </p:sp>
      <p:pic>
        <p:nvPicPr>
          <p:cNvPr id="10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3570135"/>
            <a:ext cx="1811854" cy="30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8" t="21306" r="19588" b="20413"/>
          <a:stretch/>
        </p:blipFill>
        <p:spPr bwMode="auto">
          <a:xfrm>
            <a:off x="755576" y="116632"/>
            <a:ext cx="7776864" cy="651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5" b="95625" l="10000" r="90000">
                        <a14:foregroundMark x1="43125" y1="38750" x2="43125" y2="38750"/>
                        <a14:foregroundMark x1="42250" y1="21125" x2="42250" y2="21125"/>
                        <a14:foregroundMark x1="48750" y1="18375" x2="48750" y2="18375"/>
                        <a14:foregroundMark x1="74250" y1="29625" x2="74250" y2="29625"/>
                        <a14:foregroundMark x1="73250" y1="35375" x2="73250" y2="35375"/>
                        <a14:foregroundMark x1="37375" y1="26250" x2="37375" y2="26250"/>
                        <a14:foregroundMark x1="45125" y1="39750" x2="45125" y2="39750"/>
                        <a14:foregroundMark x1="52375" y1="39750" x2="52375" y2="39750"/>
                        <a14:foregroundMark x1="55500" y1="39500" x2="55500" y2="39500"/>
                        <a14:foregroundMark x1="58000" y1="39500" x2="58000" y2="39500"/>
                        <a14:foregroundMark x1="73750" y1="53250" x2="73750" y2="53250"/>
                        <a14:foregroundMark x1="52500" y1="91250" x2="52500" y2="91250"/>
                        <a14:foregroundMark x1="41375" y1="91875" x2="41375" y2="91875"/>
                        <a14:foregroundMark x1="40000" y1="55875" x2="40000" y2="55875"/>
                        <a14:foregroundMark x1="41250" y1="29000" x2="4125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429000"/>
            <a:ext cx="3467860" cy="34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40471" y="6210526"/>
            <a:ext cx="4217355" cy="547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Открываем первую дверь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93" b="81574" l="45573" r="6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61" t="41901" r="36854" b="18007"/>
          <a:stretch/>
        </p:blipFill>
        <p:spPr bwMode="auto">
          <a:xfrm>
            <a:off x="3419872" y="3576586"/>
            <a:ext cx="223224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9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601050" cy="909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какой из картинок изображен правильный способ перехода дороги пешеходом?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877518" y="6169712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28174"/>
            <a:ext cx="2795718" cy="30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5375" r="8104" b="3925"/>
          <a:stretch/>
        </p:blipFill>
        <p:spPr bwMode="auto">
          <a:xfrm>
            <a:off x="971600" y="1201656"/>
            <a:ext cx="3314340" cy="23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47" y="1167202"/>
            <a:ext cx="3053971" cy="2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омплект футболок, размер 52, цвет белый, 95% хлопок и 5% лайкра - купить по выгодной цене в интернет-магазине OZ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17" r="98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1876036" cy="16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Купить Теплица из поликарбоната &quot;АгроЛюкс&quot; 440 руб. с доставкой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74" y="2092886"/>
            <a:ext cx="1883852" cy="16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Купить Теплица из поликарбоната &quot;АгроЛюкс&quot; 440 руб. с доставкой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1883852" cy="16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877518" y="6169712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  <p:pic>
        <p:nvPicPr>
          <p:cNvPr id="8197" name="Picture 5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"/>
          <a:stretch/>
        </p:blipFill>
        <p:spPr bwMode="auto">
          <a:xfrm>
            <a:off x="1356986" y="1048998"/>
            <a:ext cx="2566942" cy="30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14" y="4083048"/>
            <a:ext cx="3960440" cy="26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17"/>
          <a:stretch/>
        </p:blipFill>
        <p:spPr bwMode="auto">
          <a:xfrm>
            <a:off x="4479334" y="1117269"/>
            <a:ext cx="2756962" cy="28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2400" y="116632"/>
            <a:ext cx="882047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какой из картинок дети не подвергают себя опасности и не создают угрозу ДТП?</a:t>
            </a:r>
          </a:p>
        </p:txBody>
      </p:sp>
      <p:pic>
        <p:nvPicPr>
          <p:cNvPr id="18" name="Picture 12" descr="Купить Теплица из поликарбоната &quot;АгроЛюкс&quot; 440 руб. с доставкой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1883852" cy="16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Купить Теплица из поликарбоната &quot;АгроЛюкс&quot; 440 руб. с доставкой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85256"/>
            <a:ext cx="1883852" cy="16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Комплект футболок, размер 52, цвет белый, 95% хлопок и 5% лайкра - купить по выгодной цене в интернет-магазине OZ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17" r="98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1876036" cy="16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22729"/>
            <a:ext cx="864096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Спасибо вам ребята! Теперь я знаком с городом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«Безопасности 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жители этого города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соблюдают правила дорожного движения.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новых встреч, ребята!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8" b="97500" l="0" r="100000">
                        <a14:backgroundMark x1="35714" y1="13750" x2="35714" y2="1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50" y="303293"/>
            <a:ext cx="8191150" cy="676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fsd.multiurok.ru/html/2022/05/08/s_6277c18a817c6/phpJJiLYj_uprazhnenie-dlya-glaz_html_14b870f8cf45547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6866"/>
          <a:stretch/>
        </p:blipFill>
        <p:spPr bwMode="auto">
          <a:xfrm flipH="1">
            <a:off x="167316" y="3068960"/>
            <a:ext cx="1812396" cy="37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7740352" y="6124337"/>
            <a:ext cx="1149684" cy="733663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43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42413" y="236913"/>
            <a:ext cx="3987824" cy="490087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обозначения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467544" y="801826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 flipH="1">
            <a:off x="323528" y="2414096"/>
            <a:ext cx="1149684" cy="733663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Скругленный прямоугольник 13">
            <a:hlinkClick r:id="" action="ppaction://noaction"/>
          </p:cNvPr>
          <p:cNvSpPr/>
          <p:nvPr/>
        </p:nvSpPr>
        <p:spPr>
          <a:xfrm>
            <a:off x="4716016" y="256314"/>
            <a:ext cx="4122580" cy="62975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3424" y="599687"/>
            <a:ext cx="4104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развитие у детей навыков и положительных устойчивых привычек безопасного поведения на улице.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0140" y="2527946"/>
            <a:ext cx="3915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правилам дорожного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движения, прививать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 навыки безопасного поведения на дороге и расширять их кругозор в этой области.</a:t>
            </a:r>
          </a:p>
          <a:p>
            <a:r>
              <a:rPr lang="ru-RU" dirty="0" smtClean="0"/>
              <a:t> 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внимание, навыки осознанного использования знания правил дорожного движения в повседневной жизни</a:t>
            </a: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 flipH="1">
            <a:off x="493120" y="5820241"/>
            <a:ext cx="1149684" cy="733663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51520" y="1616444"/>
            <a:ext cx="1584176" cy="550247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Завершить игру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6325" y="938242"/>
            <a:ext cx="1482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Играть дальше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6442" y="1738460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Завершить игру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325" y="2501665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Админ\Desktop\meadow-product-design-drawing-landscape-architecture-stock-photograph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"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56691" y="4725144"/>
            <a:ext cx="2520280" cy="1916394"/>
          </a:xfrm>
          <a:prstGeom prst="ellipse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</a:p>
        </p:txBody>
      </p:sp>
      <p:pic>
        <p:nvPicPr>
          <p:cNvPr id="7" name="Picture 2" descr="C:\Users\Админ\Desktop\neznaika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176" y="1604296"/>
            <a:ext cx="2736304" cy="5253704"/>
          </a:xfrm>
          <a:prstGeom prst="rect">
            <a:avLst/>
          </a:prstGeom>
          <a:noFill/>
        </p:spPr>
      </p:pic>
      <p:pic>
        <p:nvPicPr>
          <p:cNvPr id="17413" name="Picture 5" descr="Picture backgrou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116831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548680"/>
            <a:ext cx="7776864" cy="5688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s://fsd.multiurok.ru/html/2022/05/08/s_6277c18a817c6/phpJJiLYj_uprazhnenie-dlya-glaz_html_14b870f8cf45547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6866"/>
          <a:stretch/>
        </p:blipFill>
        <p:spPr bwMode="auto">
          <a:xfrm flipH="1">
            <a:off x="393444" y="3392996"/>
            <a:ext cx="1621804" cy="334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4344" y="832176"/>
            <a:ext cx="5139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Здравствуйте ребята!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меня узнали?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Я, Незнайка, а его зовут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Светофорчик. 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мой друг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пригласил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город, который называется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«Безопасности».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Я, про такой город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слышал. Расскажите мне пожалуйста о нем.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5" b="95625" l="10000" r="90000">
                        <a14:foregroundMark x1="43125" y1="38750" x2="43125" y2="38750"/>
                        <a14:foregroundMark x1="42250" y1="21125" x2="42250" y2="21125"/>
                        <a14:foregroundMark x1="48750" y1="18375" x2="48750" y2="18375"/>
                        <a14:foregroundMark x1="74250" y1="29625" x2="74250" y2="29625"/>
                        <a14:foregroundMark x1="73250" y1="35375" x2="73250" y2="35375"/>
                        <a14:foregroundMark x1="37375" y1="26250" x2="37375" y2="26250"/>
                        <a14:foregroundMark x1="45125" y1="39750" x2="45125" y2="39750"/>
                        <a14:foregroundMark x1="52375" y1="39750" x2="52375" y2="39750"/>
                        <a14:foregroundMark x1="55500" y1="39500" x2="55500" y2="39500"/>
                        <a14:foregroundMark x1="58000" y1="39500" x2="58000" y2="39500"/>
                        <a14:foregroundMark x1="73750" y1="53250" x2="73750" y2="53250"/>
                        <a14:foregroundMark x1="52500" y1="91250" x2="52500" y2="91250"/>
                        <a14:foregroundMark x1="41375" y1="91875" x2="41375" y2="91875"/>
                        <a14:foregroundMark x1="40000" y1="55875" x2="40000" y2="55875"/>
                        <a14:foregroundMark x1="41250" y1="29000" x2="4125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0518" y="2997772"/>
            <a:ext cx="3889128" cy="388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7877518" y="6169712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</p:spTree>
    <p:extLst>
      <p:ext uri="{BB962C8B-B14F-4D97-AF65-F5344CB8AC3E}">
        <p14:creationId xmlns:p14="http://schemas.microsoft.com/office/powerpoint/2010/main" val="29618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64" y="0"/>
            <a:ext cx="7416824" cy="67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38348" y="0"/>
            <a:ext cx="8726140" cy="1268760"/>
          </a:xfrm>
          <a:prstGeom prst="roundRect">
            <a:avLst/>
          </a:prstGeom>
          <a:solidFill>
            <a:srgbClr val="CCECFF"/>
          </a:solidFill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чтобы узнать про город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«Безопасности»,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выполнить задания, которые находятся за закрытыми дверями. Если справитесь с заданиями, то город меняет свой цвет.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Предлагаю вам открыть любую дверь. Вы готовы?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25" b="95625" l="10000" r="90000">
                        <a14:foregroundMark x1="43125" y1="38750" x2="43125" y2="38750"/>
                        <a14:foregroundMark x1="42250" y1="21125" x2="42250" y2="21125"/>
                        <a14:foregroundMark x1="48750" y1="18375" x2="48750" y2="18375"/>
                        <a14:foregroundMark x1="74250" y1="29625" x2="74250" y2="29625"/>
                        <a14:foregroundMark x1="73250" y1="35375" x2="73250" y2="35375"/>
                        <a14:foregroundMark x1="37375" y1="26250" x2="37375" y2="26250"/>
                        <a14:foregroundMark x1="45125" y1="39750" x2="45125" y2="39750"/>
                        <a14:foregroundMark x1="52375" y1="39750" x2="52375" y2="39750"/>
                        <a14:foregroundMark x1="55500" y1="39500" x2="55500" y2="39500"/>
                        <a14:foregroundMark x1="58000" y1="39500" x2="58000" y2="39500"/>
                        <a14:foregroundMark x1="73750" y1="53250" x2="73750" y2="53250"/>
                        <a14:foregroundMark x1="52500" y1="91250" x2="52500" y2="91250"/>
                        <a14:foregroundMark x1="41375" y1="91875" x2="41375" y2="91875"/>
                        <a14:foregroundMark x1="40000" y1="55875" x2="40000" y2="55875"/>
                        <a14:foregroundMark x1="41250" y1="29000" x2="4125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092" y="2420888"/>
            <a:ext cx="443711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93" b="81204" l="45208" r="64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78" t="40138" r="36753" b="18901"/>
          <a:stretch/>
        </p:blipFill>
        <p:spPr bwMode="auto">
          <a:xfrm>
            <a:off x="2490902" y="3965647"/>
            <a:ext cx="1924236" cy="245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389" b="81667" l="45677" r="63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05" t="41512" r="37294" b="17938"/>
          <a:stretch/>
        </p:blipFill>
        <p:spPr bwMode="auto">
          <a:xfrm>
            <a:off x="4415138" y="4089908"/>
            <a:ext cx="1751648" cy="239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93" b="81574" l="45573" r="6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61" t="41901" r="36854" b="18007"/>
          <a:stretch/>
        </p:blipFill>
        <p:spPr bwMode="auto">
          <a:xfrm>
            <a:off x="6166786" y="4054507"/>
            <a:ext cx="1865359" cy="239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hlinkClick r:id="rId12" action="ppaction://hlinksldjump"/>
          </p:cNvPr>
          <p:cNvSpPr txBox="1"/>
          <p:nvPr/>
        </p:nvSpPr>
        <p:spPr>
          <a:xfrm>
            <a:off x="7877518" y="6169712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</p:spTree>
    <p:extLst>
      <p:ext uri="{BB962C8B-B14F-4D97-AF65-F5344CB8AC3E}">
        <p14:creationId xmlns:p14="http://schemas.microsoft.com/office/powerpoint/2010/main" val="4164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672"/>
            <a:ext cx="6768752" cy="61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2681" y="3140968"/>
            <a:ext cx="1752531" cy="29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25" b="95625" l="10000" r="90000">
                        <a14:foregroundMark x1="43125" y1="38750" x2="43125" y2="38750"/>
                        <a14:foregroundMark x1="42250" y1="21125" x2="42250" y2="21125"/>
                        <a14:foregroundMark x1="48750" y1="18375" x2="48750" y2="18375"/>
                        <a14:foregroundMark x1="74250" y1="29625" x2="74250" y2="29625"/>
                        <a14:foregroundMark x1="73250" y1="35375" x2="73250" y2="35375"/>
                        <a14:foregroundMark x1="37375" y1="26250" x2="37375" y2="26250"/>
                        <a14:foregroundMark x1="45125" y1="39750" x2="45125" y2="39750"/>
                        <a14:foregroundMark x1="52375" y1="39750" x2="52375" y2="39750"/>
                        <a14:foregroundMark x1="55500" y1="39500" x2="55500" y2="39500"/>
                        <a14:foregroundMark x1="58000" y1="39500" x2="58000" y2="39500"/>
                        <a14:foregroundMark x1="73750" y1="53250" x2="73750" y2="53250"/>
                        <a14:foregroundMark x1="52500" y1="91250" x2="52500" y2="91250"/>
                        <a14:foregroundMark x1="41375" y1="91875" x2="41375" y2="91875"/>
                        <a14:foregroundMark x1="40000" y1="55875" x2="40000" y2="55875"/>
                        <a14:foregroundMark x1="41250" y1="29000" x2="4125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356972"/>
            <a:ext cx="3467860" cy="34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40471" y="6210526"/>
            <a:ext cx="4217355" cy="547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Открываем первую дверь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010829" y="12800"/>
            <a:ext cx="5297475" cy="1425120"/>
          </a:xfrm>
          <a:prstGeom prst="wave">
            <a:avLst>
              <a:gd name="adj1" fmla="val 12500"/>
              <a:gd name="adj2" fmla="val 22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3600" b="1" dirty="0" smtClean="0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«Безопасности»</a:t>
            </a:r>
            <a:endParaRPr lang="ru-RU" sz="3600" b="1" dirty="0">
              <a:ln w="12700">
                <a:solidFill>
                  <a:srgbClr val="33CCFF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93" b="81204" l="45208" r="64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78" t="40138" r="36753" b="18901"/>
          <a:stretch/>
        </p:blipFill>
        <p:spPr bwMode="auto">
          <a:xfrm>
            <a:off x="3347864" y="3440247"/>
            <a:ext cx="225855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7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561280" y="116632"/>
            <a:ext cx="8115176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расшифровать ПДД?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25" b="95625" l="10000" r="90000">
                        <a14:foregroundMark x1="43125" y1="38750" x2="43125" y2="38750"/>
                        <a14:foregroundMark x1="42250" y1="21125" x2="42250" y2="21125"/>
                        <a14:foregroundMark x1="48750" y1="18375" x2="48750" y2="18375"/>
                        <a14:foregroundMark x1="74250" y1="29625" x2="74250" y2="29625"/>
                        <a14:foregroundMark x1="73250" y1="35375" x2="73250" y2="35375"/>
                        <a14:foregroundMark x1="37375" y1="26250" x2="37375" y2="26250"/>
                        <a14:foregroundMark x1="45125" y1="39750" x2="45125" y2="39750"/>
                        <a14:foregroundMark x1="52375" y1="39750" x2="52375" y2="39750"/>
                        <a14:foregroundMark x1="55500" y1="39500" x2="55500" y2="39500"/>
                        <a14:foregroundMark x1="58000" y1="39500" x2="58000" y2="39500"/>
                        <a14:foregroundMark x1="73750" y1="53250" x2="73750" y2="53250"/>
                        <a14:foregroundMark x1="52500" y1="91250" x2="52500" y2="91250"/>
                        <a14:foregroundMark x1="41375" y1="91875" x2="41375" y2="91875"/>
                        <a14:foregroundMark x1="40000" y1="55875" x2="40000" y2="55875"/>
                        <a14:foregroundMark x1="41250" y1="29000" x2="4125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24" y="3464154"/>
            <a:ext cx="3343200" cy="33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0483" y="3789039"/>
            <a:ext cx="1687203" cy="28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>
            <a:spLocks noGrp="1"/>
          </p:cNvSpPr>
          <p:nvPr/>
        </p:nvSpPr>
        <p:spPr>
          <a:xfrm>
            <a:off x="1444824" y="4005064"/>
            <a:ext cx="571946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12776"/>
            <a:ext cx="3847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Пешеходное дорого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1412776"/>
            <a:ext cx="3847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Песня дикого динозавра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25602" y="2615596"/>
            <a:ext cx="3847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Правила дорожного движения</a:t>
            </a:r>
          </a:p>
          <a:p>
            <a:endParaRPr lang="ru-RU" dirty="0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7877518" y="6169712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5298" y="2615596"/>
            <a:ext cx="3847256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1280" y="1412776"/>
            <a:ext cx="3847256" cy="9233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1412776"/>
            <a:ext cx="3847256" cy="9233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589832" y="152694"/>
            <a:ext cx="8229600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3848" y="323132"/>
            <a:ext cx="7941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Зачем нужны правила дорожного движения?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449756"/>
            <a:ext cx="3847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Чтобы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скучать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1312" y="1449756"/>
            <a:ext cx="3847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нарушать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048" y="2564904"/>
            <a:ext cx="3847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Чтобы на дорогах был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25" b="95625" l="10000" r="90000">
                        <a14:foregroundMark x1="43125" y1="38750" x2="43125" y2="38750"/>
                        <a14:foregroundMark x1="42250" y1="21125" x2="42250" y2="21125"/>
                        <a14:foregroundMark x1="48750" y1="18375" x2="48750" y2="18375"/>
                        <a14:foregroundMark x1="74250" y1="29625" x2="74250" y2="29625"/>
                        <a14:foregroundMark x1="73250" y1="35375" x2="73250" y2="35375"/>
                        <a14:foregroundMark x1="37375" y1="26250" x2="37375" y2="26250"/>
                        <a14:foregroundMark x1="45125" y1="39750" x2="45125" y2="39750"/>
                        <a14:foregroundMark x1="52375" y1="39750" x2="52375" y2="39750"/>
                        <a14:foregroundMark x1="55500" y1="39500" x2="55500" y2="39500"/>
                        <a14:foregroundMark x1="58000" y1="39500" x2="58000" y2="39500"/>
                        <a14:foregroundMark x1="73750" y1="53250" x2="73750" y2="53250"/>
                        <a14:foregroundMark x1="52500" y1="91250" x2="52500" y2="91250"/>
                        <a14:foregroundMark x1="41375" y1="91875" x2="41375" y2="91875"/>
                        <a14:foregroundMark x1="40000" y1="55875" x2="40000" y2="55875"/>
                        <a14:foregroundMark x1="41250" y1="29000" x2="4125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340161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78144"/>
            <a:ext cx="1811854" cy="30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877518" y="6169712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832" y="1430158"/>
            <a:ext cx="3847256" cy="9233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93904" y="1425368"/>
            <a:ext cx="3847256" cy="9233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22048" y="2579068"/>
            <a:ext cx="3847256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 flipH="1">
            <a:off x="107504" y="6093296"/>
            <a:ext cx="1584176" cy="550247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8043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2" t="19379" r="28234" b="19589"/>
          <a:stretch/>
        </p:blipFill>
        <p:spPr bwMode="auto">
          <a:xfrm>
            <a:off x="1187624" y="44624"/>
            <a:ext cx="757105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олна 2"/>
          <p:cNvSpPr/>
          <p:nvPr/>
        </p:nvSpPr>
        <p:spPr>
          <a:xfrm>
            <a:off x="2010829" y="12800"/>
            <a:ext cx="5297475" cy="1425120"/>
          </a:xfrm>
          <a:prstGeom prst="wave">
            <a:avLst>
              <a:gd name="adj1" fmla="val 12500"/>
              <a:gd name="adj2" fmla="val 220"/>
            </a:avLst>
          </a:prstGeom>
          <a:solidFill>
            <a:srgbClr val="CCEC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3600" b="1" dirty="0" smtClean="0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«Безопасности»</a:t>
            </a:r>
            <a:endParaRPr lang="ru-RU" sz="3600" b="1" dirty="0">
              <a:ln w="12700">
                <a:solidFill>
                  <a:srgbClr val="33CCFF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3649359"/>
            <a:ext cx="1811854" cy="30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25" b="95625" l="10000" r="90000">
                        <a14:foregroundMark x1="43125" y1="38750" x2="43125" y2="38750"/>
                        <a14:foregroundMark x1="42250" y1="21125" x2="42250" y2="21125"/>
                        <a14:foregroundMark x1="48750" y1="18375" x2="48750" y2="18375"/>
                        <a14:foregroundMark x1="74250" y1="29625" x2="74250" y2="29625"/>
                        <a14:foregroundMark x1="73250" y1="35375" x2="73250" y2="35375"/>
                        <a14:foregroundMark x1="37375" y1="26250" x2="37375" y2="26250"/>
                        <a14:foregroundMark x1="45125" y1="39750" x2="45125" y2="39750"/>
                        <a14:foregroundMark x1="52375" y1="39750" x2="52375" y2="39750"/>
                        <a14:foregroundMark x1="55500" y1="39500" x2="55500" y2="39500"/>
                        <a14:foregroundMark x1="58000" y1="39500" x2="58000" y2="39500"/>
                        <a14:foregroundMark x1="73750" y1="53250" x2="73750" y2="53250"/>
                        <a14:foregroundMark x1="52500" y1="91250" x2="52500" y2="91250"/>
                        <a14:foregroundMark x1="41375" y1="91875" x2="41375" y2="91875"/>
                        <a14:foregroundMark x1="40000" y1="55875" x2="40000" y2="55875"/>
                        <a14:foregroundMark x1="41250" y1="29000" x2="4125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429000"/>
            <a:ext cx="3467860" cy="34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50888" y="6239708"/>
            <a:ext cx="4217355" cy="547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Открываем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вторую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дверь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389" b="81667" l="45677" r="63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05" t="41512" r="37294" b="17938"/>
          <a:stretch/>
        </p:blipFill>
        <p:spPr bwMode="auto">
          <a:xfrm>
            <a:off x="3635896" y="3501008"/>
            <a:ext cx="225269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16632"/>
            <a:ext cx="741682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7715200" cy="8501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знак называется пешеходный переход 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Роман\Desktop\0014-018-Podzemnyj-i-nadzemnyj-peshekhodnyj-perekhod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978000"/>
            <a:ext cx="2889632" cy="2880000"/>
          </a:xfrm>
          <a:prstGeom prst="rect">
            <a:avLst/>
          </a:prstGeom>
          <a:noFill/>
        </p:spPr>
      </p:pic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7877518" y="6169712"/>
            <a:ext cx="1152128" cy="611386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Вперед</a:t>
            </a: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11744" r="9058" b="9095"/>
          <a:stretch/>
        </p:blipFill>
        <p:spPr bwMode="auto">
          <a:xfrm>
            <a:off x="5975958" y="1143392"/>
            <a:ext cx="289750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2" y="1220760"/>
            <a:ext cx="288623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2276872"/>
            <a:ext cx="43204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2399150"/>
            <a:ext cx="43204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4804" y="5072792"/>
            <a:ext cx="43204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25" b="95625" l="10000" r="90000">
                        <a14:foregroundMark x1="43125" y1="38750" x2="43125" y2="38750"/>
                        <a14:foregroundMark x1="42250" y1="21125" x2="42250" y2="21125"/>
                        <a14:foregroundMark x1="48750" y1="18375" x2="48750" y2="18375"/>
                        <a14:foregroundMark x1="74250" y1="29625" x2="74250" y2="29625"/>
                        <a14:foregroundMark x1="73250" y1="35375" x2="73250" y2="35375"/>
                        <a14:foregroundMark x1="37375" y1="26250" x2="37375" y2="26250"/>
                        <a14:foregroundMark x1="45125" y1="39750" x2="45125" y2="39750"/>
                        <a14:foregroundMark x1="52375" y1="39750" x2="52375" y2="39750"/>
                        <a14:foregroundMark x1="55500" y1="39500" x2="55500" y2="39500"/>
                        <a14:foregroundMark x1="58000" y1="39500" x2="58000" y2="39500"/>
                        <a14:foregroundMark x1="73750" y1="53250" x2="73750" y2="53250"/>
                        <a14:foregroundMark x1="52500" y1="91250" x2="52500" y2="91250"/>
                        <a14:foregroundMark x1="41375" y1="91875" x2="41375" y2="91875"/>
                        <a14:foregroundMark x1="40000" y1="55875" x2="40000" y2="55875"/>
                        <a14:foregroundMark x1="41250" y1="29000" x2="4125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6883"/>
            <a:ext cx="2603764" cy="26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sun6-23.userapi.com/s/v1/if1/EMyZqLKaJt7ISBz8SuH4_OLQxu3Jv_fXzSUGMx0dlh8uUDPdaQj9vKsMeONwVBJEOkutBkrT.jpg?size=1145x1913&amp;quality=96&amp;crop=67,67,1145,1913&amp;ava=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3716" y="4343067"/>
            <a:ext cx="1383455" cy="23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319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Корнилович</dc:creator>
  <cp:lastModifiedBy>korni</cp:lastModifiedBy>
  <cp:revision>51</cp:revision>
  <dcterms:created xsi:type="dcterms:W3CDTF">2025-09-25T13:18:08Z</dcterms:created>
  <dcterms:modified xsi:type="dcterms:W3CDTF">2025-09-28T14:52:07Z</dcterms:modified>
</cp:coreProperties>
</file>