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5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01A36-89A2-4E19-97D1-902B1CC77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5770DD-7412-42EE-8DEB-9DB7ECC15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40DC8-01FE-41A7-938D-C96B4F6B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C410D-BAC7-4159-8937-2475CACE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F5C0B-4509-4B49-96DF-1A867002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2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B2BC2-6D79-412D-80CB-00BEA3EC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5C4925-8014-4CAF-92EE-F96555163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6F636A-A2F7-4021-A77F-EF0BD1BA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A920BA-2990-41BC-A55D-34C88A5F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942FE2-BF00-4845-9E3F-9D8C2B17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89272D-A5CC-4061-93CA-222A90A63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B58E59-D50F-48A4-A7D9-6E5296855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CBDD9-7D8F-408F-A86F-358C7802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8B66E-E7C7-4045-92DA-ADB6CF94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8AAA7B-3F7B-4B16-AD7F-ACABFD29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7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3FA9C-B956-4B88-85B6-4AFC676C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C81795-A0FF-4B3D-AD71-FD9E8DB3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4CC52-3904-480F-BA8B-7D3F161E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AF447-3569-4DDB-9DC8-E0F481F1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19A8E-C791-4D7F-8F1A-941C4F17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7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613D9-6FD0-40DB-8630-FC77E3101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17EB54-E20A-4100-BCC1-D825EFD61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C28CC3-5253-48AE-B10A-7AA5500A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B4385-BB62-4CED-823E-96716FE0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1D080-3AB3-4A3F-824E-DA5D140F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4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1C80D-E557-4AEC-806C-84F595BD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9713F-9D14-4BED-9FC7-1896CB01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361637-C231-415B-8D2B-A37D725CA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BC2A4-0897-45BD-98C0-9618CCED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FA10A-3E73-40F3-A3BB-80D3C1F9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19A00D-430D-4CEF-85E7-1090302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3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2EFA-815E-4311-A358-013150EC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2EB86-9286-4494-97D8-C09F4C48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78F680-BEFD-4405-B9FF-C71F583A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7949FC-06EA-4B8C-B9E8-6BB6ED637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219E77-A383-4A78-9446-369C5E0D0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498D0D-E1C8-4C4F-8F68-DE7198C6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CA324E-F400-4ECB-BBBA-AA17633A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5C14A6-3313-4FC0-9343-2A2DFCD9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151E0-22A5-47E5-B420-9A1DD9AB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E6537F-A322-4E13-A677-D1F959F8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664C4B-5568-48E3-842A-5AADA2A6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DC6A0C-5355-415E-B5E7-F17E0478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69C1A6-756F-4236-8196-882FAB02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38CFA6-A688-4FA0-8279-0E64436A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6042-C461-4BE8-A406-990A066EF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A6D43-ACBF-4DCE-87C1-3449F2EFC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4AFD8-DB0E-4B21-8C30-18CE6FDE0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05029-55AE-4C05-A46E-D2ADE88FF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06A0D0-7E5B-46E7-9FEE-4BA7975B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3CD7F-5682-4253-A08C-CD194EE9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FD1A4-6746-4C74-82C7-0001C566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6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1E5A9-D49A-46C5-925A-91DE880C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6B1547-858B-4780-AA3F-8C806721A6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61A358-3E7E-4E65-876E-FD26187A1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0A2C67-01B9-4DE6-AC6B-26EB3914F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477E55-82BB-4A3F-9684-D671CC8B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B9F881-3C77-4DD7-A4AE-68968AF4A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3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D913C-790E-46A3-B1C0-68CACD10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BE7710-9A1C-4924-94A8-92BD6EDC7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AE921F-802D-4D44-AD18-4A0306FD9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D844-6AB0-4F5D-9744-89C4849CF56D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3DC15-99A6-4909-8EEF-8264E15FC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E4C08A-3730-4BBD-BB2B-D66FC2E3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1B6F-61DD-4B40-BF54-745BD81DA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0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D917D-1CEC-441C-BA64-29CE27D4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topic of the lesson?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BE2BD-BA38-48E4-A3E7-97EFEEFC3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topic  of the lesson is  </a:t>
            </a:r>
            <a:r>
              <a:rPr lang="ru-RU" dirty="0"/>
              <a:t>………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FA064A-9BB8-4271-AC66-091544749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57" y="2059619"/>
            <a:ext cx="5468645" cy="386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7BA83-4E2B-4236-8CAF-93F7F16A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D4CF0D-2018-4BE8-9E3C-7D8C87988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171" y="887767"/>
            <a:ext cx="10972800" cy="51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4BD24-2E26-4527-9A1E-8FA136E1B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37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The topic  of the lesson is   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2523CAD-70A1-45F1-BA8B-BD6E9CA42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1825625"/>
            <a:ext cx="52082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3FE907-F8C3-4489-A6F9-2375E228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05" y="363984"/>
            <a:ext cx="8611340" cy="267016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DA26949-0C25-4C38-9220-D48FE580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1"/>
            <a:ext cx="10515600" cy="3168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Выбрать нужные цели  к уроку и  поместить в «корзину»</a:t>
            </a:r>
          </a:p>
          <a:p>
            <a:pPr marL="0" indent="0">
              <a:buNone/>
            </a:pPr>
            <a:r>
              <a:rPr lang="en-US" sz="3200" b="1" dirty="0"/>
              <a:t>Play football                        Draw      speak English</a:t>
            </a:r>
          </a:p>
          <a:p>
            <a:pPr marL="0" indent="0">
              <a:buNone/>
            </a:pPr>
            <a:r>
              <a:rPr lang="en-US" sz="3200" b="1" dirty="0"/>
              <a:t>Read about Food      Listen to stories about Food      </a:t>
            </a:r>
          </a:p>
          <a:p>
            <a:pPr marL="0" indent="0">
              <a:buNone/>
            </a:pPr>
            <a:r>
              <a:rPr lang="en-US" sz="3200" b="1" dirty="0"/>
              <a:t>Play volleyball                        Play tennis     do sums </a:t>
            </a:r>
          </a:p>
          <a:p>
            <a:pPr marL="0" indent="0">
              <a:buNone/>
            </a:pPr>
            <a:r>
              <a:rPr lang="en-US" sz="3200" b="1" dirty="0"/>
              <a:t>Learn new words         Play games                 Speak about Food</a:t>
            </a:r>
          </a:p>
          <a:p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69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4A4154-68F6-4408-B698-D4D0A5D2D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207963"/>
            <a:ext cx="1828800" cy="170396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B30803-080E-4497-87F5-0E2AC7925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57" y="374073"/>
            <a:ext cx="1967343" cy="1440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434D15-879F-4871-9485-504FC3042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435" y="0"/>
            <a:ext cx="2646219" cy="23992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1EE0811-98A1-4C14-B2F5-270A1480C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489" y="568036"/>
            <a:ext cx="1676402" cy="12469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C4E87C-ED6D-42A0-A45F-F35CC45F5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509" y="2050473"/>
            <a:ext cx="2923309" cy="20089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F7859B-F2D7-469D-B3E4-23F27B684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818" y="2050473"/>
            <a:ext cx="2604655" cy="200890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09A51B-019E-4066-9572-C3C3209E1A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1308" y="2147455"/>
            <a:ext cx="2646219" cy="23112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0AE32E-7B2B-4F87-B61D-FB5AF38A8A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8653" y="2147456"/>
            <a:ext cx="2355274" cy="16348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35C962-D34D-43BE-B32F-2BC899C026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93961" y="3687028"/>
            <a:ext cx="1960617" cy="18807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2239774-2B66-4A09-AB24-CA393C1ED4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2365" y="4522929"/>
            <a:ext cx="2521528" cy="16527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E722C6-A947-46E2-844F-BDD88CB565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8691" y="4391892"/>
            <a:ext cx="2202873" cy="17179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EFDF3C-B246-4EB9-89C2-B6CA0C13DE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9271" y="4536758"/>
            <a:ext cx="2202873" cy="17179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99F47C-FB9D-4B91-904B-7DA35A3F54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92144" y="775855"/>
            <a:ext cx="1565565" cy="1371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09276F8-9F47-4750-AC23-423F59A980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53612" y="4710546"/>
            <a:ext cx="1895041" cy="20643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8FEB223-BC09-4828-8203-CE1A4E90D2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4449" y="3255818"/>
            <a:ext cx="1895042" cy="1371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B28325-FA5F-4305-99DA-348F31B0775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46793" y="4137315"/>
            <a:ext cx="1505435" cy="13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2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BB591-440F-4AD4-8D09-01F83E47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b="1" dirty="0">
                <a:solidFill>
                  <a:srgbClr val="FF0000"/>
                </a:solidFill>
              </a:rPr>
              <a:t>food</a:t>
            </a:r>
            <a:r>
              <a:rPr lang="en-US" dirty="0"/>
              <a:t> do you like? I like ……..</a:t>
            </a:r>
            <a:br>
              <a:rPr lang="en-US" dirty="0"/>
            </a:br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food</a:t>
            </a: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does</a:t>
            </a:r>
            <a:r>
              <a:rPr lang="en-US" dirty="0"/>
              <a:t> your friend like. My friend likes…..</a:t>
            </a:r>
            <a:br>
              <a:rPr lang="ru-RU" dirty="0"/>
            </a:br>
            <a:r>
              <a:rPr lang="en-US" dirty="0"/>
              <a:t>What is your </a:t>
            </a:r>
            <a:r>
              <a:rPr lang="en-US" dirty="0" err="1"/>
              <a:t>favourite</a:t>
            </a:r>
            <a:r>
              <a:rPr lang="en-US" dirty="0"/>
              <a:t> food? My </a:t>
            </a:r>
            <a:r>
              <a:rPr lang="en-US" dirty="0" err="1"/>
              <a:t>favourite</a:t>
            </a:r>
            <a:r>
              <a:rPr lang="en-US" dirty="0"/>
              <a:t> food …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2B9A37-EFFF-46B9-ADFC-00023A060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8936"/>
            <a:ext cx="9829800" cy="43635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42D3A9-7518-4D78-972D-B952AE82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451" y="4146079"/>
            <a:ext cx="1505843" cy="1353429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DA1E5F3E-286F-49F1-A640-267E0D18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11336"/>
            <a:ext cx="9829800" cy="4363537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94D48D46-451F-4886-8E82-6366F9ACE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63736"/>
            <a:ext cx="9829800" cy="43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2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0485E-47F7-4A6C-A482-0A37196B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57A03-4B90-4B53-9EC2-FC8139598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1745156" cy="67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7E230-3D03-4AD0-91B4-320516EB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F4E266-528E-4789-9BA7-5C475ADAC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798"/>
            <a:ext cx="12055876" cy="66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3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EB56-66B9-4B5E-B3FF-9A0FC8CF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521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Работа в командах . Давайте соберём 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Lunch –box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1E6EAF-55E2-4BD0-81D3-47C24E6D2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683" y="2734322"/>
            <a:ext cx="6915705" cy="34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1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DF36A-B676-424D-9313-5BCA6E27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healthy food and put it in your box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A198E3F-FBAB-4D92-9F59-D3C5DF48E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855" y="1825625"/>
            <a:ext cx="98102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17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115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What is the topic of the lesson?</vt:lpstr>
      <vt:lpstr>The topic  of the lesson is   FOOD  </vt:lpstr>
      <vt:lpstr>Презентация PowerPoint</vt:lpstr>
      <vt:lpstr>Презентация PowerPoint</vt:lpstr>
      <vt:lpstr>What food do you like? I like …….. What food does your friend like. My friend likes….. What is your favourite food? My favourite food … </vt:lpstr>
      <vt:lpstr>Презентация PowerPoint</vt:lpstr>
      <vt:lpstr>Презентация PowerPoint</vt:lpstr>
      <vt:lpstr>           Работа в командах . Давайте соберём                Lunch –box</vt:lpstr>
      <vt:lpstr>Choose healthy food and put it in your box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19</cp:revision>
  <dcterms:created xsi:type="dcterms:W3CDTF">2025-12-01T13:18:54Z</dcterms:created>
  <dcterms:modified xsi:type="dcterms:W3CDTF">2025-12-05T12:21:45Z</dcterms:modified>
</cp:coreProperties>
</file>