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7" r:id="rId5"/>
    <p:sldId id="266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E711-27F9-4E37-AB2D-C32672F7445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E4F-5ED5-4618-9542-40D6B3726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0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E711-27F9-4E37-AB2D-C32672F7445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E4F-5ED5-4618-9542-40D6B3726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3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E711-27F9-4E37-AB2D-C32672F7445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E4F-5ED5-4618-9542-40D6B3726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0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E711-27F9-4E37-AB2D-C32672F7445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E4F-5ED5-4618-9542-40D6B3726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E711-27F9-4E37-AB2D-C32672F7445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E4F-5ED5-4618-9542-40D6B3726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9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E711-27F9-4E37-AB2D-C32672F7445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E4F-5ED5-4618-9542-40D6B3726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78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E711-27F9-4E37-AB2D-C32672F7445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E4F-5ED5-4618-9542-40D6B3726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30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E711-27F9-4E37-AB2D-C32672F7445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E4F-5ED5-4618-9542-40D6B3726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01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E711-27F9-4E37-AB2D-C32672F7445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E4F-5ED5-4618-9542-40D6B3726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9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E711-27F9-4E37-AB2D-C32672F7445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E4F-5ED5-4618-9542-40D6B3726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26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E711-27F9-4E37-AB2D-C32672F7445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E4F-5ED5-4618-9542-40D6B3726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9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E711-27F9-4E37-AB2D-C32672F7445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B3E4F-5ED5-4618-9542-40D6B3726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64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9" y="-35957"/>
            <a:ext cx="12192000" cy="6893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9011" y="822636"/>
            <a:ext cx="5043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МБДОУ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- детский сад №169»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г. Иваново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6163" y="2045693"/>
            <a:ext cx="40694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Победы.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94853" y="4632327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Смирнова Т.Н.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0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87" y="546105"/>
            <a:ext cx="6044129" cy="4351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066" y="546105"/>
            <a:ext cx="500165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Георгиевская лента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Георгиевской ленты началась во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времена, когда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страной правила Императрица Екатерина II. Она учредила новую высшую награду Российской империи — орден Святого Георгия Победоносца за выдающиеся боевые заслуги, а к ордену прилагалась лента с чередующимися тремя черными и двумя желтыми (в дальнейшем — оранжевыми) полосами,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символизирующих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 и пламя.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георгиевская лента — это атрибут Дня Победы, символ памяти и воинского подвига во время Великой Отечественной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60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81" y="604564"/>
            <a:ext cx="6576783" cy="476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66678"/>
            <a:ext cx="442878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гвоздика.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красные гвоздики являются символом памяти и уважения воинам, которые сражались за свою Родину. Традиция дарить эти цветы воинам появилась после Великой Отечественной войны, когда гвоздики стали олицетворением пролитой за свою страну крови, а также напоминанием о красном знамени и непобедимой Красной армии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тех пор этот цветок стал принадлежать победителям — солдатам, прошедшим самую страшную в истории человечества войну.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04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57" y="519686"/>
            <a:ext cx="5891883" cy="4559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590" y="341523"/>
            <a:ext cx="471184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Знамя Победы.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реликвия России, официальный символ победы советского народа и его Вооруженных Сил над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нацистской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Германией в Великой Отечественной войне 1941—1945 годов.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Знамя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штурмовой флаг 150-й ордена Кутузова II степени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Идрицкой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стрелковой дивизии, водруженный советскими воинами 1 мая 1945 года над зданием Рейхстага в Берлине.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красноармейца Михаила Егорова и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лейтенанта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Мелитона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Кантария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известны миллионам людей как имена героев, водрузивших знамя Победы.</a:t>
            </a:r>
          </a:p>
        </p:txBody>
      </p:sp>
    </p:spTree>
    <p:extLst>
      <p:ext uri="{BB962C8B-B14F-4D97-AF65-F5344CB8AC3E}">
        <p14:creationId xmlns:p14="http://schemas.microsoft.com/office/powerpoint/2010/main" val="201305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17" y="297455"/>
            <a:ext cx="6346404" cy="4759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195" y="164035"/>
            <a:ext cx="42084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огонь.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победы, героизма и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стойкости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напоминающий о подвиге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народа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символизирует вечную память о погибших солдатах, отдавших жизнь во имя спасения Родины, ради свободы и мира на всей земле. 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1967 года у Кремлевской стены на Могиле Неизвестного Солдата был зажжен Вечный огонь в память людей, которые пали в кровопролитной борьбе против фашизма. С тех самых пор, огонь горит непрерывно и постоянно – напоминая нам о той цене, которой наши предки дали нам свободу.  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огонь зажгли во многих городах России. И пока символ победы, героизма и стойкости будет гореть – мы будем помнить о великом подвиге наших дедов, прадедов и тех, кто завоевал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Победу.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6701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69" y="0"/>
            <a:ext cx="1237928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26" y="433021"/>
            <a:ext cx="6854310" cy="4656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708" y="649995"/>
            <a:ext cx="42525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«Победа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высшая военная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награда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СССР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Учреждён для награждения членов высшего командного состава Красной Армии в Великую Отечественную войну 1941–1945.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вручался за успешное проведение боевых операций в масштабе одного или нескольких фронтов, в результате которых в корне менялась обстановка в пользу Красной Армии.</a:t>
            </a:r>
          </a:p>
          <a:p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89" y="385591"/>
            <a:ext cx="6688871" cy="4693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657" y="649995"/>
            <a:ext cx="385019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славы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Учреждён во время Великой Отечественной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войны.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Предназначался для награждения лиц рядового и сержантского состава  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армии.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причине его называют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солдатским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орденом.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Имел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степени. Вручался только за личные заслуги – подвиги храбрости, мужества и бесстрашия в боях за Родину.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01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11827" y="1682368"/>
            <a:ext cx="6849824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«Никто не забыт и ничто не забыто»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Горящая надпись на глыбе гранита.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Поблекшими листьями ветер играет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снегом холодным венки засыпает.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 словно огонь, у подножья – гвоздика.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забыт и ничто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забыто!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28572"/>
            <a:ext cx="21352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28572"/>
            <a:ext cx="21352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43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540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14</cp:revision>
  <dcterms:created xsi:type="dcterms:W3CDTF">2025-07-25T13:35:07Z</dcterms:created>
  <dcterms:modified xsi:type="dcterms:W3CDTF">2025-08-12T12:42:28Z</dcterms:modified>
</cp:coreProperties>
</file>