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C0F24-66D9-49E2-A067-6A5C6BB91656}" type="datetimeFigureOut">
              <a:rPr lang="ru-RU" smtClean="0"/>
              <a:pPr/>
              <a:t>08.10.2018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B574-5230-4778-A267-03659A4537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C0F24-66D9-49E2-A067-6A5C6BB91656}" type="datetimeFigureOut">
              <a:rPr lang="ru-RU" smtClean="0"/>
              <a:pPr/>
              <a:t>08.10.2018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B574-5230-4778-A267-03659A4537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C0F24-66D9-49E2-A067-6A5C6BB91656}" type="datetimeFigureOut">
              <a:rPr lang="ru-RU" smtClean="0"/>
              <a:pPr/>
              <a:t>08.10.2018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B574-5230-4778-A267-03659A4537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C0F24-66D9-49E2-A067-6A5C6BB91656}" type="datetimeFigureOut">
              <a:rPr lang="ru-RU" smtClean="0"/>
              <a:pPr/>
              <a:t>08.10.2018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B574-5230-4778-A267-03659A4537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C0F24-66D9-49E2-A067-6A5C6BB91656}" type="datetimeFigureOut">
              <a:rPr lang="ru-RU" smtClean="0"/>
              <a:pPr/>
              <a:t>08.10.2018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B574-5230-4778-A267-03659A4537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C0F24-66D9-49E2-A067-6A5C6BB91656}" type="datetimeFigureOut">
              <a:rPr lang="ru-RU" smtClean="0"/>
              <a:pPr/>
              <a:t>08.10.2018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B574-5230-4778-A267-03659A4537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C0F24-66D9-49E2-A067-6A5C6BB91656}" type="datetimeFigureOut">
              <a:rPr lang="ru-RU" smtClean="0"/>
              <a:pPr/>
              <a:t>08.10.2018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B574-5230-4778-A267-03659A4537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C0F24-66D9-49E2-A067-6A5C6BB91656}" type="datetimeFigureOut">
              <a:rPr lang="ru-RU" smtClean="0"/>
              <a:pPr/>
              <a:t>08.10.2018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B574-5230-4778-A267-03659A4537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C0F24-66D9-49E2-A067-6A5C6BB91656}" type="datetimeFigureOut">
              <a:rPr lang="ru-RU" smtClean="0"/>
              <a:pPr/>
              <a:t>08.10.2018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B574-5230-4778-A267-03659A4537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C0F24-66D9-49E2-A067-6A5C6BB91656}" type="datetimeFigureOut">
              <a:rPr lang="ru-RU" smtClean="0"/>
              <a:pPr/>
              <a:t>08.10.2018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B574-5230-4778-A267-03659A4537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C0F24-66D9-49E2-A067-6A5C6BB91656}" type="datetimeFigureOut">
              <a:rPr lang="ru-RU" smtClean="0"/>
              <a:pPr/>
              <a:t>08.10.2018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EB574-5230-4778-A267-03659A4537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AC0F24-66D9-49E2-A067-6A5C6BB91656}" type="datetimeFigureOut">
              <a:rPr lang="ru-RU" smtClean="0"/>
              <a:pPr/>
              <a:t>08.10.2018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EEB574-5230-4778-A267-03659A45372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8145" y="3933056"/>
            <a:ext cx="7695855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3319" y="260648"/>
            <a:ext cx="7720681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0" y="1412776"/>
            <a:ext cx="1475656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Стр.92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4653136"/>
            <a:ext cx="1475656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Стр.94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3319" y="260648"/>
            <a:ext cx="7720681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64207" y="4149080"/>
            <a:ext cx="7079794" cy="2517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843808" y="6165304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9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91880" y="6165304"/>
            <a:ext cx="504056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25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4048" y="6165304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2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652120" y="6165304"/>
            <a:ext cx="504056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35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84368" y="6165304"/>
            <a:ext cx="504056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50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020272" y="6165304"/>
            <a:ext cx="576064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smtClean="0">
                <a:solidFill>
                  <a:schemeClr val="tx1"/>
                </a:solidFill>
              </a:rPr>
              <a:t>11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869160"/>
            <a:ext cx="2699792" cy="176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0" y="1412776"/>
            <a:ext cx="1475656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Стр.92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9512" y="3933056"/>
            <a:ext cx="1475656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Стр.94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339752" y="2780928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8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059832" y="2780928"/>
            <a:ext cx="504056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20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788024" y="2780928"/>
            <a:ext cx="504056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10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580112" y="2780928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5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092280" y="2780928"/>
            <a:ext cx="504056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6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956376" y="2780928"/>
            <a:ext cx="504056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45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16</Words>
  <Application>Microsoft Office PowerPoint</Application>
  <PresentationFormat>Экран (4:3)</PresentationFormat>
  <Paragraphs>16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6</cp:revision>
  <dcterms:created xsi:type="dcterms:W3CDTF">2018-05-10T01:41:06Z</dcterms:created>
  <dcterms:modified xsi:type="dcterms:W3CDTF">2018-10-08T00:43:31Z</dcterms:modified>
</cp:coreProperties>
</file>