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E4E1D7E3-758E-4E1F-9372-FEEF600D75F9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br/>
            <a:endParaRPr b="0" lang="ru-RU" sz="4400" spc="-1" strike="noStrike">
              <a:latin typeface="Arial"/>
            </a:endParaRPr>
          </a:p>
        </p:txBody>
      </p:sp>
      <p:sp>
        <p:nvSpPr>
          <p:cNvPr id="42" name=""/>
          <p:cNvSpPr txBox="1"/>
          <p:nvPr/>
        </p:nvSpPr>
        <p:spPr>
          <a:xfrm>
            <a:off x="9360" y="2160"/>
            <a:ext cx="10079640" cy="566964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b="0" lang="ru-RU" sz="6600" spc="-1" strike="noStrike">
                <a:latin typeface="Arial"/>
              </a:rPr>
              <a:t>Викторина</a:t>
            </a:r>
            <a:endParaRPr b="0" lang="ru-RU" sz="6600" spc="-1" strike="noStrike">
              <a:latin typeface="Arial"/>
            </a:endParaRPr>
          </a:p>
          <a:p>
            <a:pPr algn="ctr"/>
            <a:r>
              <a:rPr b="0" lang="ru-RU" sz="4800" spc="-1" strike="noStrike">
                <a:latin typeface="Arial"/>
              </a:rPr>
              <a:t>«Викинги»</a:t>
            </a:r>
            <a:endParaRPr b="0" lang="ru-RU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11880" y="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79" name=""/>
          <p:cNvSpPr txBox="1"/>
          <p:nvPr/>
        </p:nvSpPr>
        <p:spPr>
          <a:xfrm>
            <a:off x="540000" y="360000"/>
            <a:ext cx="9180000" cy="265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200" spc="-1" strike="noStrike">
                <a:latin typeface="Arial"/>
              </a:rPr>
              <a:t>Как называется событие в 1066 г. ?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80" name=""/>
          <p:cNvSpPr txBox="1"/>
          <p:nvPr/>
        </p:nvSpPr>
        <p:spPr>
          <a:xfrm>
            <a:off x="720000" y="1260000"/>
            <a:ext cx="4838040" cy="41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200" spc="-1" strike="noStrike">
                <a:latin typeface="Arial"/>
              </a:rPr>
              <a:t>а) начало эпохи викингов</a:t>
            </a:r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r>
              <a:rPr b="0" lang="ru-RU" sz="3200" spc="-1" strike="noStrike">
                <a:latin typeface="Arial"/>
              </a:rPr>
              <a:t>б) зенит эпохи викингов</a:t>
            </a:r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r>
              <a:rPr b="0" lang="ru-RU" sz="3200" spc="-1" strike="noStrike">
                <a:latin typeface="Arial"/>
              </a:rPr>
              <a:t>в) конец эпохи викингов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>
            <a:off x="5194800" y="907920"/>
            <a:ext cx="4165200" cy="233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12240" y="504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83" name=""/>
          <p:cNvSpPr txBox="1"/>
          <p:nvPr/>
        </p:nvSpPr>
        <p:spPr>
          <a:xfrm>
            <a:off x="835200" y="1260000"/>
            <a:ext cx="8428680" cy="100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200" spc="-1" strike="noStrike">
                <a:latin typeface="Arial"/>
              </a:rPr>
              <a:t>События 1066 г. читаются концом эпохи викингов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3240000" y="1980000"/>
            <a:ext cx="5400000" cy="354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12600" y="540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86" name=""/>
          <p:cNvSpPr txBox="1"/>
          <p:nvPr/>
        </p:nvSpPr>
        <p:spPr>
          <a:xfrm>
            <a:off x="540000" y="360000"/>
            <a:ext cx="9180000" cy="265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3200" spc="-1" strike="noStrike">
                <a:latin typeface="Arial"/>
              </a:rPr>
              <a:t>Альфред Великий это -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540000" y="1620000"/>
            <a:ext cx="5170680" cy="360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200" spc="-1" strike="noStrike">
                <a:latin typeface="Arial"/>
              </a:rPr>
              <a:t>а) король викингов </a:t>
            </a:r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r>
              <a:rPr b="0" lang="ru-RU" sz="3200" spc="-1" strike="noStrike">
                <a:latin typeface="Arial"/>
              </a:rPr>
              <a:t>б) предводитель викингов </a:t>
            </a:r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r>
              <a:rPr b="0" lang="ru-RU" sz="3200" spc="-1" strike="noStrike">
                <a:latin typeface="Arial"/>
              </a:rPr>
              <a:t>в) король англосаксов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6120000" y="901800"/>
            <a:ext cx="3600000" cy="447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12960" y="576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90" name=""/>
          <p:cNvSpPr txBox="1"/>
          <p:nvPr/>
        </p:nvSpPr>
        <p:spPr>
          <a:xfrm>
            <a:off x="360000" y="360000"/>
            <a:ext cx="9360000" cy="265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3600" spc="-1" strike="noStrike">
                <a:latin typeface="Arial"/>
              </a:rPr>
              <a:t>Альфред Великий это англосакский король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3600000" y="1620000"/>
            <a:ext cx="3538800" cy="397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3320" y="612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93" name=""/>
          <p:cNvSpPr txBox="1"/>
          <p:nvPr/>
        </p:nvSpPr>
        <p:spPr>
          <a:xfrm>
            <a:off x="540000" y="360000"/>
            <a:ext cx="9180000" cy="100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3200" spc="-1" strike="noStrike">
                <a:latin typeface="Arial"/>
              </a:rPr>
              <a:t>В каком веке викинги захватили Сицилию и Южную Италию?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94" name=""/>
          <p:cNvSpPr txBox="1"/>
          <p:nvPr/>
        </p:nvSpPr>
        <p:spPr>
          <a:xfrm>
            <a:off x="540000" y="1440000"/>
            <a:ext cx="4140000" cy="469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600" spc="-1" strike="noStrike">
                <a:latin typeface="Arial"/>
              </a:rPr>
              <a:t>а) в 11 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б) в 8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в) в 10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3780000" y="1620000"/>
            <a:ext cx="5522040" cy="366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13680" y="648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97" name=""/>
          <p:cNvSpPr txBox="1"/>
          <p:nvPr/>
        </p:nvSpPr>
        <p:spPr>
          <a:xfrm>
            <a:off x="540000" y="360000"/>
            <a:ext cx="9180000" cy="100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3200" spc="-1" strike="noStrike">
                <a:latin typeface="Arial"/>
              </a:rPr>
              <a:t>В 11 веке викинги захватили Сицилию и Южную Италию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2428920" y="1456560"/>
            <a:ext cx="5671080" cy="376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"/>
          <p:cNvSpPr txBox="1"/>
          <p:nvPr/>
        </p:nvSpPr>
        <p:spPr>
          <a:xfrm>
            <a:off x="-72000" y="0"/>
            <a:ext cx="1022220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2000" spc="-1" strike="noStrike">
                <a:latin typeface="Arial"/>
              </a:rPr>
              <a:t>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45" name=""/>
          <p:cNvSpPr txBox="1"/>
          <p:nvPr/>
        </p:nvSpPr>
        <p:spPr>
          <a:xfrm>
            <a:off x="180000" y="180000"/>
            <a:ext cx="972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4000" spc="-1" strike="noStrike">
                <a:latin typeface="Arial"/>
              </a:rPr>
              <a:t>Что играло большую роль для викингов?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46" name=""/>
          <p:cNvSpPr txBox="1"/>
          <p:nvPr/>
        </p:nvSpPr>
        <p:spPr>
          <a:xfrm>
            <a:off x="360000" y="1404360"/>
            <a:ext cx="5377320" cy="3673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600" spc="-1" strike="noStrike">
                <a:latin typeface="Arial"/>
              </a:rPr>
              <a:t>а) море 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б) почва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в) скот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4140000" y="1980000"/>
            <a:ext cx="4563000" cy="320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Фигура8"/>
          <p:cNvSpPr txBox="1"/>
          <p:nvPr/>
        </p:nvSpPr>
        <p:spPr>
          <a:xfrm>
            <a:off x="180000" y="180000"/>
            <a:ext cx="4860000" cy="483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2600" spc="-1" strike="noStrike">
                <a:latin typeface="Times New Roman"/>
              </a:rPr>
              <a:t> 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10080" y="288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50" name=""/>
          <p:cNvSpPr txBox="1"/>
          <p:nvPr/>
        </p:nvSpPr>
        <p:spPr>
          <a:xfrm>
            <a:off x="540000" y="360000"/>
            <a:ext cx="918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4000" spc="-1" strike="noStrike">
                <a:latin typeface="Arial"/>
              </a:rPr>
              <a:t>Для викингов имено море играет важную роль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2"/>
          <a:stretch/>
        </p:blipFill>
        <p:spPr>
          <a:xfrm>
            <a:off x="2880000" y="1763640"/>
            <a:ext cx="4549680" cy="363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"/>
          <p:cNvSpPr txBox="1"/>
          <p:nvPr/>
        </p:nvSpPr>
        <p:spPr>
          <a:xfrm>
            <a:off x="-79920" y="0"/>
            <a:ext cx="6199920" cy="588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10440" y="324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54" name=""/>
          <p:cNvSpPr txBox="1"/>
          <p:nvPr/>
        </p:nvSpPr>
        <p:spPr>
          <a:xfrm>
            <a:off x="10440" y="3240"/>
            <a:ext cx="10079640" cy="566964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endParaRPr b="0" lang="ru-RU" sz="1800" spc="-1" strike="noStrike">
              <a:latin typeface="Arial"/>
            </a:endParaRPr>
          </a:p>
          <a:p>
            <a:pPr algn="ctr"/>
            <a:endParaRPr b="0" lang="ru-RU" sz="1800" spc="-1" strike="noStrike">
              <a:latin typeface="Arial"/>
            </a:endParaRPr>
          </a:p>
          <a:p>
            <a:pPr algn="ctr"/>
            <a:endParaRPr b="0" lang="ru-RU" sz="1800" spc="-1" strike="noStrike">
              <a:latin typeface="Arial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80000" y="180000"/>
            <a:ext cx="972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4000" spc="-1" strike="noStrike">
                <a:latin typeface="Arial"/>
              </a:rPr>
              <a:t>Как на Руси называли викингов ?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56" name=""/>
          <p:cNvSpPr txBox="1"/>
          <p:nvPr/>
        </p:nvSpPr>
        <p:spPr>
          <a:xfrm>
            <a:off x="360000" y="540000"/>
            <a:ext cx="5353560" cy="6194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а)  норманнами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б) скандинавцами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в) варягами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3"/>
          <a:stretch/>
        </p:blipFill>
        <p:spPr>
          <a:xfrm>
            <a:off x="4680000" y="1080000"/>
            <a:ext cx="5040000" cy="392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10440" y="324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59" name=""/>
          <p:cNvSpPr txBox="1"/>
          <p:nvPr/>
        </p:nvSpPr>
        <p:spPr>
          <a:xfrm>
            <a:off x="360000" y="360000"/>
            <a:ext cx="9180000" cy="265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3600" spc="-1" strike="noStrike">
                <a:latin typeface="Arial"/>
              </a:rPr>
              <a:t>Викингов на Руси называли варягами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2"/>
          <a:stretch/>
        </p:blipFill>
        <p:spPr>
          <a:xfrm>
            <a:off x="2339640" y="1080000"/>
            <a:ext cx="5760360" cy="43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10800" y="3600"/>
            <a:ext cx="10079640" cy="5669640"/>
          </a:xfrm>
          <a:prstGeom prst="rect">
            <a:avLst/>
          </a:prstGeom>
          <a:ln w="0"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10800" y="360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63" name=""/>
          <p:cNvSpPr txBox="1"/>
          <p:nvPr/>
        </p:nvSpPr>
        <p:spPr>
          <a:xfrm>
            <a:off x="900000" y="180000"/>
            <a:ext cx="7920000" cy="179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4000" spc="-1" strike="noStrike">
                <a:latin typeface="Arial"/>
              </a:rPr>
              <a:t>В каких веках викинги активизировались в нападениях?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64" name=""/>
          <p:cNvSpPr txBox="1"/>
          <p:nvPr/>
        </p:nvSpPr>
        <p:spPr>
          <a:xfrm>
            <a:off x="360000" y="1260000"/>
            <a:ext cx="5360400" cy="39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600" spc="-1" strike="noStrike">
                <a:latin typeface="Arial"/>
              </a:rPr>
              <a:t>а) 7-11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б) 8-10</a:t>
            </a:r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endParaRPr b="0" lang="ru-RU" sz="3600" spc="-1" strike="noStrike">
              <a:latin typeface="Arial"/>
            </a:endParaRPr>
          </a:p>
          <a:p>
            <a:r>
              <a:rPr b="0" lang="ru-RU" sz="3600" spc="-1" strike="noStrike">
                <a:latin typeface="Arial"/>
              </a:rPr>
              <a:t>в) 6-9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3"/>
          <a:stretch/>
        </p:blipFill>
        <p:spPr>
          <a:xfrm>
            <a:off x="6480000" y="1440000"/>
            <a:ext cx="2878920" cy="404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"/>
          <p:cNvSpPr txBox="1"/>
          <p:nvPr/>
        </p:nvSpPr>
        <p:spPr>
          <a:xfrm>
            <a:off x="-49320" y="3420000"/>
            <a:ext cx="10176480" cy="21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latin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11160" y="3960"/>
            <a:ext cx="10079640" cy="566964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8" name=""/>
          <p:cNvSpPr txBox="1"/>
          <p:nvPr/>
        </p:nvSpPr>
        <p:spPr>
          <a:xfrm>
            <a:off x="540000" y="360000"/>
            <a:ext cx="918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4000" spc="-1" strike="noStrike">
                <a:latin typeface="Arial"/>
              </a:rPr>
              <a:t>С конца 8 до середины 11 викинги нападали на города один за другим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2256840" y="1656000"/>
            <a:ext cx="6023160" cy="374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11520" y="432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71" name=""/>
          <p:cNvSpPr txBox="1"/>
          <p:nvPr/>
        </p:nvSpPr>
        <p:spPr>
          <a:xfrm>
            <a:off x="11520" y="4320"/>
            <a:ext cx="10079640" cy="566964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2" name=""/>
          <p:cNvSpPr txBox="1"/>
          <p:nvPr/>
        </p:nvSpPr>
        <p:spPr>
          <a:xfrm>
            <a:off x="360000" y="360000"/>
            <a:ext cx="936000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3600" spc="-1" strike="noStrike">
                <a:latin typeface="Arial"/>
              </a:rPr>
              <a:t>В конце какого века викинги открыли новый остров ?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73" name=""/>
          <p:cNvSpPr txBox="1"/>
          <p:nvPr/>
        </p:nvSpPr>
        <p:spPr>
          <a:xfrm>
            <a:off x="360000" y="1474200"/>
            <a:ext cx="7021440" cy="4158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200" spc="-1" strike="noStrike">
                <a:latin typeface="Arial"/>
              </a:rPr>
              <a:t>а) 10</a:t>
            </a:r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r>
              <a:rPr b="0" lang="ru-RU" sz="3200" spc="-1" strike="noStrike">
                <a:latin typeface="Arial"/>
              </a:rPr>
              <a:t>б) 9</a:t>
            </a:r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endParaRPr b="0" lang="ru-RU" sz="3200" spc="-1" strike="noStrike">
              <a:latin typeface="Arial"/>
            </a:endParaRPr>
          </a:p>
          <a:p>
            <a:r>
              <a:rPr b="0" lang="ru-RU" sz="3200" spc="-1" strike="noStrike">
                <a:latin typeface="Arial"/>
              </a:rPr>
              <a:t>в) 11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3060000" y="1590480"/>
            <a:ext cx="5714640" cy="380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11520" y="4320"/>
            <a:ext cx="10079640" cy="5669640"/>
          </a:xfrm>
          <a:prstGeom prst="rect">
            <a:avLst/>
          </a:prstGeom>
          <a:ln w="0">
            <a:noFill/>
          </a:ln>
        </p:spPr>
      </p:pic>
      <p:sp>
        <p:nvSpPr>
          <p:cNvPr id="76" name=""/>
          <p:cNvSpPr txBox="1"/>
          <p:nvPr/>
        </p:nvSpPr>
        <p:spPr>
          <a:xfrm>
            <a:off x="360000" y="360000"/>
            <a:ext cx="9360000" cy="265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3600" spc="-1" strike="noStrike">
                <a:latin typeface="Arial"/>
              </a:rPr>
              <a:t>В конце 9 века викинги открыли новый  остров - Исландия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2160000" y="1509120"/>
            <a:ext cx="5940000" cy="39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Application>LibreOffice/7.1.0.3$Windows_X86_64 LibreOffice_project/f6099ecf3d29644b5008cc8f48f42f4a40986e4c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dcterms:modified xsi:type="dcterms:W3CDTF">2025-09-12T17:05:43Z</dcterms:modified>
  <cp:revision>18</cp:revision>
  <dc:subject/>
  <dc:title/>
</cp:coreProperties>
</file>