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3039" y="1066900"/>
            <a:ext cx="2972872" cy="2864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8400" y="852600"/>
            <a:ext cx="3925500" cy="3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технологии в 5 классе: польза и преимущества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учит делать полезное своими руками.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458400" y="252850"/>
            <a:ext cx="49140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технологии: Шелухин Никита Александрович 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в 5 классе: учёба, которая остаётся в 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соединяет знания, труд и творчество, поэтому даёт не только умения, но и важные личные качества. Для пятиклассника это практичная школа самостоятельности, дисциплины и уважения к собственному труду.
</a:t>
            </a:r>
            <a:endParaRPr lang="en-US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как первый шаг к осознанному труду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 5 классе дети уже готовы не только повторять действия, но и понимать их смысл. Именно на технологии они учатся планировать работу, соблюдать безопасность, исправлять ошибки и видеть практический результат своих усилий.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100" y="252125"/>
            <a:ext cx="84786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образовательные результаты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03000" y="1401525"/>
            <a:ext cx="27552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 материалами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Пятиклассники осваивают базовые приёмы обработки бумаги, ткани и других доступных материалов. Они учатся читать простые инструкции, соблюдать последовательность действий и получать аккуратный результат.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03000" y="3123325"/>
            <a:ext cx="27552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практических заданий развивает умение представлять форму, размер и расположение деталей. Это помогает лучше понимать схемы, чертежи и конструкцию будущего изделия.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29425" y="1401525"/>
            <a:ext cx="27552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и аккуратность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 уроке ребёнок постепенно привыкает проверять качество своей работы, замечать неточности и исправлять их. Так формируются внимательность, ответственность и привычка доводить дело до конца.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029425" y="3123325"/>
            <a:ext cx="27552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 материалах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со свойствами различных материалов и способами их применения. Это расширяет кругозор и помогает осознанно выбирать подходящий способ работы для конкретной задачи.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урока технологии для развития школьника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технологии влияет не на одну, а сразу на несколько сторон развития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одновременно развивает практические навыки, мышление и личностные качества, поэтому его вклад в обучение носит комплексный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школьного предмета «Технология» и обобщение его образовательных результатов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навыки усиливаются на уроках технологии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показывает, что предмет прежде всего опирается на действие и поиск решения, а уже затем — на совместную работу и знакомство с профессиями.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результаты уроков связаны с практикой и творчеством, но остальные навыки дополняют их и делают обучение более целостным.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целей и результатов учебного предмета «Технология»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 культура труда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45100" y="1125775"/>
            <a:ext cx="4353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 уроке дети запоминают правила работы с инструментами и учатся применять их без спешки. Это снижает риск ошибок и формирует ответственное отношение к делу.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45100" y="2049700"/>
            <a:ext cx="4353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разложенные материалы, исправные инструменты и свободное пространство помогают работать быстрее и точнее. Такая привычка полезна не только в классе, но и дома.
</a:t>
            </a:r>
            <a:endParaRPr lang="en-US" sz="1352" dirty="0"/>
          </a:p>
        </p:txBody>
      </p:sp>
      <p:sp>
        <p:nvSpPr>
          <p:cNvPr id="12" name="Text 4"/>
          <p:cNvSpPr txBox="1"/>
          <p:nvPr/>
        </p:nvSpPr>
        <p:spPr>
          <a:xfrm>
            <a:off x="345100" y="2973625"/>
            <a:ext cx="4353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расходование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бережно использовать бумагу, ткань и другие материалы, заранее продумывая действия. Это воспитывает уважение к труду и помогает избегать лишних потерь.
</a:t>
            </a:r>
            <a:endParaRPr lang="en-US" sz="1336" dirty="0"/>
          </a:p>
        </p:txBody>
      </p:sp>
      <p:sp>
        <p:nvSpPr>
          <p:cNvPr id="13" name="Text 5"/>
          <p:cNvSpPr txBox="1"/>
          <p:nvPr/>
        </p:nvSpPr>
        <p:spPr>
          <a:xfrm>
            <a:off x="345100" y="3897550"/>
            <a:ext cx="4353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 завершение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выполнения задания важно убрать инструменты, проверить стол и привести место в порядок. Так формируется культура труда и привычка отвечать за общий результат.
</a:t>
            </a:r>
            <a:endParaRPr lang="en-US" sz="13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 урок технологии ведёт к результату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практической работы на уроке технологии в 5 классе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94" y="1166417"/>
            <a:ext cx="309900" cy="2754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2294" y="1155650"/>
            <a:ext cx="297000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 профориентацию и жизненные навыки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 проектирование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по технологии помогают увидеть, как идея превращается в изделие. Ребёнок знакомится с основами проектного подхода и понимает роль точности, эстетики и продуманности.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 работе с конструкциями и схемами развивается умение искать решение, сопоставлять детали и учитывать последовательность операций. Это основа для будущих технических направлений.
</a:t>
            </a:r>
            <a:endParaRPr lang="en-US" sz="1157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показывает значение труда повара, швеи, столяра и мастера в повседневной жизни. Школьник начинает лучше понимать, как создаются полезные вещи и услуги вокруг него.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деятельность учит ценить аккуратную работу руками и видеть её результат. Такой опыт полезен в быту, семейных делах и любых прикладных задачах.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будущего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помогает школьнику заметить, что ему интереснее: создавать, конструировать, оформлять или работать с продуктами и материалами. Это первые шаги к осознанной профориентации.
</a:t>
            </a:r>
            <a:endParaRPr lang="en-US" sz="11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90625" y="252125"/>
            <a:ext cx="75057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преимущества для школы и семьи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548525" y="1401525"/>
            <a:ext cx="71478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Осязаемый результат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 уроках появляются реальные изделия, которые можно использовать дома или показать на школьном мероприятии. Это делает обучение понятным и повышает интерес к выполнению задания.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1548525" y="2636725"/>
            <a:ext cx="71478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видит итог своей работы, он быстрее понимает ценность усилий. Практический результат укрепляет учебную мотивацию и помогает воспринимать труд как часть успеха.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1548525" y="3871925"/>
            <a:ext cx="71478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 классные задания по технологии помогают развивать аккуратность, самостоятельность и ответственность. Родители часто замечают, что эти качества переносятся и на другие школьные дела.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2026-06-01T15:17:21Z</dcterms:created>
  <dcterms:modified xsi:type="dcterms:W3CDTF">2026-06-01T15:17:21Z</dcterms:modified>
</cp:coreProperties>
</file>