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3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3B3B9-C176-4C1F-B279-79771D924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1F78F6-0D71-4558-AF9B-072412E90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92D961-2D3D-49C1-BF75-554E0272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4130B-7707-40B5-BD62-3ADFF9E66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852995-50EC-4F7B-8302-60992956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5F348-5658-41C3-AC0C-9794E0ABF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FA733-355F-4AC5-8AF9-23333B70A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A13822-9D59-42C1-81F6-524A5148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D1B43-BF7D-43BC-8219-D77C4B0A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85CD6-D624-4EB1-BEE7-9E65E500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0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3A20160-9C78-4499-A5D5-8E7A2B92A5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09B6A5-294E-48A0-B82B-4BFC1C2D9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6443C9-8BF4-4EA2-A0F5-423160C1A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7958CD-CBA8-4DA6-BDF9-E5792C1EF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7FB63-B358-4055-AEE4-DD63CE0B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8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436EA-5C4B-48BE-A0E8-2E4E644FE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3F940E-2B75-4B7F-9379-C13CFCBC8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51380-9AAC-4FDC-A58E-A98CECF0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1C5CEC-1F41-4344-8C65-B8ACF707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0D7189-C4B3-42C1-AAC4-51109619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0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3ACD3-45B5-4D85-B5D6-A9504F9A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DB7A87-0E5B-4AA8-9E9B-460DE95D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9AA4D-1A27-4202-AC02-44852A7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8C489B-0F18-40CF-88B4-E1CF23E2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AC1D3-AEC9-4A36-9231-59385957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8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497-6680-4793-98CF-3A75488C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B166D1-8CF6-4926-9412-C5A0E81B95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8A8314-DFB5-4DC1-8817-92492A6D2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F4748-5E2A-44D3-AFCF-7D061341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28684F-04AD-4A90-97A2-C9356D8D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A28B16-8470-49C4-BC0D-A4A2102D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7070-3A58-4F37-BF4C-637E81A12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B26927-68C8-4433-89D7-180C0F335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8390B0-337A-49D6-8081-C8EF91CDC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6638DC-F889-4174-A9CD-522F592F0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CA1D15-A0D4-4414-8F5A-E0119F5BB4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415A00-F6D5-41FB-AF90-443266BF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E30B22-1449-4230-ACA5-3E24148BB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5F7BF26-2181-4F0D-9D3B-733443B87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8B78E-DB24-425B-A1FA-D276457B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82C0AE-4974-4E1D-9300-B357E4B0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4390E4-2880-4392-BDF4-0FDD9692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3EE01B-5A4E-40AB-85F6-8BB19F2D1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3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98475C-2CD1-4E74-BDEB-439EFE75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9E20D9-F80C-4EAA-A99C-F8BB0361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C15C-2648-4517-B139-BB75BD19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1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A468E-6011-4910-96AC-C942E620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9813D-D0BC-4B51-83E4-04776E4B3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949350-09E1-4A40-889C-B94F0E3C2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D1145-D011-408B-8698-A150E13C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E85E6E-5E5F-435C-9BE9-880CCDC4A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052C2B-727B-4644-B548-FD9800671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87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A9B38-E431-4625-B15E-C26877998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DE3462-66E5-4922-987A-5979C9DEB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F3C852-33C3-4850-A755-0382AAE75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D2515-4E05-4E81-A221-5595DE70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7E8DE2-3FFA-43CA-B5D2-7106822D7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24C73C-6369-4751-BF6B-73AB6D7C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6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F4173-2497-4C77-9FE4-0EC96B00A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ADBB95-C377-4E23-A76E-23E9A7162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720C5-0716-4F31-9C83-3629E3969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D2BE-DFF1-464C-A230-3792D941FB5F}" type="datetimeFigureOut">
              <a:rPr lang="ru-RU" smtClean="0"/>
              <a:t>02.06.2026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973284-03DB-45B3-96A0-ADA9E5C600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522294-6EBC-46C4-985E-36B23FF3C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EBC0B-259B-4424-A6E3-853A0DE81F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7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272E5-7B67-471F-BF6E-E308D9F6C1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27C372-69B6-45B3-8C02-BF6D868EED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CBC5A2-D8EA-4AD5-99DB-3F3A8971F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3" t="20620" r="18625" b="7339"/>
          <a:stretch/>
        </p:blipFill>
        <p:spPr>
          <a:xfrm>
            <a:off x="-1" y="2508"/>
            <a:ext cx="12476525" cy="685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29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479A5-516A-40E9-B305-0654B2529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32F8E-7EC8-4A5A-93B6-B95E27101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110A88-4761-4733-A246-ECB664343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5" t="18582" r="18819" b="7360"/>
          <a:stretch/>
        </p:blipFill>
        <p:spPr>
          <a:xfrm>
            <a:off x="0" y="0"/>
            <a:ext cx="12192000" cy="69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5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27998-A83C-4513-B881-D970D546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F1D5E-EE5C-4341-9146-8668B6A94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3927DC-6425-4ED6-A615-DBFF498735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61" t="18827" r="18614" b="7184"/>
          <a:stretch/>
        </p:blipFill>
        <p:spPr>
          <a:xfrm>
            <a:off x="0" y="0"/>
            <a:ext cx="12192000" cy="69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68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85C07-AC6C-4846-A6D9-1B134C94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463E6-C3C8-4AFB-9907-4DB4297AF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F0B7A1-07A2-44BB-AA9B-460B6B41E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90" t="18827" r="18688" b="7008"/>
          <a:stretch/>
        </p:blipFill>
        <p:spPr>
          <a:xfrm>
            <a:off x="0" y="0"/>
            <a:ext cx="12192000" cy="68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358E89-4F54-4C58-BDEC-385A8C70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E659D-0606-4E25-B3C2-7520146A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93EED7-383E-427E-B854-5316BD68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7" t="18827" r="18687" b="7536"/>
          <a:stretch/>
        </p:blipFill>
        <p:spPr>
          <a:xfrm>
            <a:off x="0" y="0"/>
            <a:ext cx="12192000" cy="69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3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AF5C4-BFE2-4015-B99A-284CAE6D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2E41D-7E2B-47B3-B001-9D6080948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418CA3-B26F-456B-B5D5-7D6D3B05D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4" t="18827" r="18688" b="7360"/>
          <a:stretch/>
        </p:blipFill>
        <p:spPr>
          <a:xfrm>
            <a:off x="0" y="-1"/>
            <a:ext cx="12192000" cy="687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0C290-BBCC-440C-9751-BCBBE5A1F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C7370-726F-4EBB-B61F-DC6436234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45C449-1C2F-4D1E-AE94-2C5735F1E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4" t="18828" r="18614" b="7712"/>
          <a:stretch/>
        </p:blipFill>
        <p:spPr>
          <a:xfrm>
            <a:off x="0" y="0"/>
            <a:ext cx="12242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25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2026-06-02T06:48:41Z</dcterms:created>
  <dcterms:modified xsi:type="dcterms:W3CDTF">2026-06-02T06:59:14Z</dcterms:modified>
</cp:coreProperties>
</file>