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7" r:id="rId9"/>
    <p:sldId id="268" r:id="rId10"/>
    <p:sldId id="269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0" d="100"/>
          <a:sy n="130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60875" y="775275"/>
            <a:ext cx="6589200" cy="3738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Моё тело — моя территория
</a:t>
            </a:r>
            <a:r>
              <a:rPr lang="en-US" sz="32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Права на тело, личные границы и безопасность изображе</a:t>
            </a:r>
            <a:r>
              <a:rPr lang="ru-RU" alt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ний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
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5" y="380203"/>
            <a:ext cx="4383300" cy="434049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764675" y="2244475"/>
            <a:ext cx="3940200" cy="87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Никто не имеет права:
• Трогать тебя без спроса
• Снимать тебя без разрешения
• Заставлять тебя бояться или молчать
</a:t>
            </a:r>
            <a:endParaRPr lang="en-US" sz="1300" dirty="0"/>
          </a:p>
        </p:txBody>
      </p:sp>
      <p:sp>
        <p:nvSpPr>
          <p:cNvPr id="8" name="Text 1"/>
          <p:cNvSpPr txBox="1"/>
          <p:nvPr/>
        </p:nvSpPr>
        <p:spPr>
          <a:xfrm>
            <a:off x="4632800" y="380100"/>
            <a:ext cx="4215300" cy="1293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Два ключевых тезиса
</a:t>
            </a:r>
            <a:endParaRPr lang="en-US" sz="2500" dirty="0"/>
          </a:p>
        </p:txBody>
      </p:sp>
      <p:sp>
        <p:nvSpPr>
          <p:cNvPr id="9" name="Text 2"/>
          <p:cNvSpPr txBox="1"/>
          <p:nvPr/>
        </p:nvSpPr>
        <p:spPr>
          <a:xfrm>
            <a:off x="4764675" y="3692150"/>
            <a:ext cx="3940200" cy="87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9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Будь смелым(ой):
</a:t>
            </a:r>
            <a:r>
              <a:rPr lang="en-US" sz="119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• Говори «НЕТ», если что-то не нравится
• Рассказывай взрослым о плохих секретах
• Доверяй своим чувствам
</a:t>
            </a:r>
            <a:endParaRPr lang="en-US" sz="1195" dirty="0"/>
          </a:p>
        </p:txBody>
      </p:sp>
      <p:sp>
        <p:nvSpPr>
          <p:cNvPr id="10" name="Text 3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475" y="0"/>
            <a:ext cx="4568751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1400" dirty="0"/>
          </a:p>
        </p:txBody>
      </p:sp>
      <p:sp>
        <p:nvSpPr>
          <p:cNvPr id="5" name="Text 1"/>
          <p:cNvSpPr txBox="1"/>
          <p:nvPr/>
        </p:nvSpPr>
        <p:spPr>
          <a:xfrm>
            <a:off x="245225" y="590200"/>
            <a:ext cx="3933300" cy="3848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Что мы обсудим?
</a:t>
            </a:r>
            <a:r>
              <a:rPr lang="en-US" sz="2800" b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Разберём понятие личного пространства </a:t>
            </a:r>
            <a:r>
              <a:rPr lang="ru-RU" alt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огласие на прикосновения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езопасность фото и видео, а также действия при нарушениях границ.
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0" y="1393300"/>
            <a:ext cx="1586609" cy="1745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775" y="1393300"/>
            <a:ext cx="1480949" cy="1745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611" y="1393300"/>
            <a:ext cx="1586578" cy="1795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1146" y="1393300"/>
            <a:ext cx="1525258" cy="1745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0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1400" dirty="0"/>
          </a:p>
        </p:txBody>
      </p:sp>
      <p:sp>
        <p:nvSpPr>
          <p:cNvPr id="11" name="Text 1"/>
          <p:cNvSpPr txBox="1"/>
          <p:nvPr/>
        </p:nvSpPr>
        <p:spPr>
          <a:xfrm>
            <a:off x="533700" y="3568425"/>
            <a:ext cx="17310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Личное пространство — это невидимый круг, в котором находятся наше тело и вещи. Заходить без разрешения нельзя, ведь это важно для безопасности и комфорта.
</a:t>
            </a:r>
            <a:endParaRPr lang="en-US" sz="990" dirty="0"/>
          </a:p>
        </p:txBody>
      </p:sp>
      <p:sp>
        <p:nvSpPr>
          <p:cNvPr id="12" name="Text 2"/>
          <p:cNvSpPr txBox="1"/>
          <p:nvPr/>
        </p:nvSpPr>
        <p:spPr>
          <a:xfrm>
            <a:off x="513187" y="3188550"/>
            <a:ext cx="1731000" cy="4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Невидимая граница
</a:t>
            </a:r>
            <a:endParaRPr lang="en-US" sz="1375" dirty="0"/>
          </a:p>
        </p:txBody>
      </p:sp>
      <p:sp>
        <p:nvSpPr>
          <p:cNvPr id="13" name="Text 3"/>
          <p:cNvSpPr txBox="1"/>
          <p:nvPr/>
        </p:nvSpPr>
        <p:spPr>
          <a:xfrm>
            <a:off x="2652664" y="3646523"/>
            <a:ext cx="17310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Внутри этого круга — не только тело, но и мысли, эмоции. Эти невидимые границы помогают нам чувствовать себя защищёнными и уважаемыми.
</a:t>
            </a:r>
            <a:endParaRPr lang="en-US" sz="955" dirty="0"/>
          </a:p>
        </p:txBody>
      </p:sp>
      <p:sp>
        <p:nvSpPr>
          <p:cNvPr id="14" name="Text 4"/>
          <p:cNvSpPr txBox="1"/>
          <p:nvPr/>
        </p:nvSpPr>
        <p:spPr>
          <a:xfrm>
            <a:off x="2631373" y="3188550"/>
            <a:ext cx="1731000" cy="4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Тело и чувства внутри территории
</a:t>
            </a:r>
            <a:endParaRPr lang="en-US" sz="1375" dirty="0"/>
          </a:p>
        </p:txBody>
      </p:sp>
      <p:sp>
        <p:nvSpPr>
          <p:cNvPr id="15" name="Text 5"/>
          <p:cNvSpPr txBox="1"/>
          <p:nvPr/>
        </p:nvSpPr>
        <p:spPr>
          <a:xfrm>
            <a:off x="4737348" y="3665446"/>
            <a:ext cx="17310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6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Изображения, где мы есть, тоже принадлежат нашей территории. Нельзя использовать их без разрешения, ведь это часть нашего личного пространства.
</a:t>
            </a:r>
            <a:endParaRPr lang="en-US" sz="960" dirty="0"/>
          </a:p>
        </p:txBody>
      </p:sp>
      <p:sp>
        <p:nvSpPr>
          <p:cNvPr id="16" name="Text 6"/>
          <p:cNvSpPr txBox="1"/>
          <p:nvPr/>
        </p:nvSpPr>
        <p:spPr>
          <a:xfrm>
            <a:off x="4737348" y="3188550"/>
            <a:ext cx="1731000" cy="4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Фото и видео как часть территории
</a:t>
            </a:r>
            <a:endParaRPr lang="en-US" sz="1375" dirty="0"/>
          </a:p>
        </p:txBody>
      </p:sp>
      <p:sp>
        <p:nvSpPr>
          <p:cNvPr id="17" name="Text 7"/>
          <p:cNvSpPr txBox="1"/>
          <p:nvPr/>
        </p:nvSpPr>
        <p:spPr>
          <a:xfrm>
            <a:off x="6862600" y="3665408"/>
            <a:ext cx="17310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Вещи, которыми мы пользуемся, окружают нас в нашем личном пространстве. Их нужно защищать, как и своё тело, от нежелательного вторжения.
</a:t>
            </a:r>
            <a:endParaRPr lang="en-US" sz="990" dirty="0"/>
          </a:p>
        </p:txBody>
      </p:sp>
      <p:sp>
        <p:nvSpPr>
          <p:cNvPr id="18" name="Text 8"/>
          <p:cNvSpPr txBox="1"/>
          <p:nvPr/>
        </p:nvSpPr>
        <p:spPr>
          <a:xfrm>
            <a:off x="6862600" y="3245900"/>
            <a:ext cx="1976600" cy="4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Вещи и пространство вокруг
</a:t>
            </a:r>
            <a:endParaRPr lang="en-US" sz="1300" dirty="0"/>
          </a:p>
        </p:txBody>
      </p:sp>
      <p:sp>
        <p:nvSpPr>
          <p:cNvPr id="19" name="Text 9"/>
          <p:cNvSpPr txBox="1"/>
          <p:nvPr/>
        </p:nvSpPr>
        <p:spPr>
          <a:xfrm>
            <a:off x="341550" y="258700"/>
            <a:ext cx="8377500" cy="755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Понимаем своё личное пространство
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09" y="1242000"/>
            <a:ext cx="2489147" cy="2708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 rotWithShape="1">
          <a:blip r:embed="rId4"/>
          <a:srcRect t="12122" r="65057"/>
          <a:stretch/>
        </p:blipFill>
        <p:spPr>
          <a:xfrm>
            <a:off x="894572" y="623494"/>
            <a:ext cx="3195219" cy="452000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302" y="1325000"/>
            <a:ext cx="2489147" cy="2708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6"/>
          <a:srcRect l="28032" t="19479" r="34855" b="462"/>
          <a:stretch/>
        </p:blipFill>
        <p:spPr>
          <a:xfrm>
            <a:off x="4517939" y="1013800"/>
            <a:ext cx="3426654" cy="4238138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1400" dirty="0"/>
          </a:p>
        </p:txBody>
      </p:sp>
      <p:sp>
        <p:nvSpPr>
          <p:cNvPr id="9" name="Text 1"/>
          <p:cNvSpPr txBox="1"/>
          <p:nvPr/>
        </p:nvSpPr>
        <p:spPr>
          <a:xfrm>
            <a:off x="1330240" y="43449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Родители и близкие родственники, к которым есть доверие, могут быть внутри вашей территории, если вы не против. Врач — только в присутствии родителей.
</a:t>
            </a:r>
            <a:endParaRPr lang="en-US" sz="730" dirty="0"/>
          </a:p>
        </p:txBody>
      </p:sp>
      <p:sp>
        <p:nvSpPr>
          <p:cNvPr id="10" name="Text 2"/>
          <p:cNvSpPr txBox="1"/>
          <p:nvPr/>
        </p:nvSpPr>
        <p:spPr>
          <a:xfrm>
            <a:off x="1388842" y="39912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Доверенные взрослые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5373249" y="43449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Объятия или прикосновения друзей и учителей возможны лишь с вашего согласия. Ваше «нет» всегда должно уважаться без вопросов.
</a:t>
            </a:r>
            <a:endParaRPr lang="en-US" sz="820" dirty="0"/>
          </a:p>
        </p:txBody>
      </p:sp>
      <p:sp>
        <p:nvSpPr>
          <p:cNvPr id="12" name="Text 4"/>
          <p:cNvSpPr txBox="1"/>
          <p:nvPr/>
        </p:nvSpPr>
        <p:spPr>
          <a:xfrm>
            <a:off x="5417222" y="39912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Друзья и учителя
</a:t>
            </a:r>
            <a:endParaRPr lang="en-US" sz="1400" dirty="0"/>
          </a:p>
        </p:txBody>
      </p:sp>
      <p:sp>
        <p:nvSpPr>
          <p:cNvPr id="15" name="Text 7"/>
          <p:cNvSpPr txBox="1"/>
          <p:nvPr/>
        </p:nvSpPr>
        <p:spPr>
          <a:xfrm>
            <a:off x="341550" y="258700"/>
            <a:ext cx="8377500" cy="755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Кто имеет право на доступ?
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48" y="1393648"/>
            <a:ext cx="2192700" cy="179441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93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593" y="1393692"/>
            <a:ext cx="2229900" cy="179437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6"/>
          <a:srcRect l="32273"/>
          <a:stretch/>
        </p:blipFill>
        <p:spPr>
          <a:xfrm>
            <a:off x="5272644" y="37100"/>
            <a:ext cx="6192982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1400" dirty="0"/>
          </a:p>
        </p:txBody>
      </p:sp>
      <p:sp>
        <p:nvSpPr>
          <p:cNvPr id="9" name="Text 1"/>
          <p:cNvSpPr txBox="1"/>
          <p:nvPr/>
        </p:nvSpPr>
        <p:spPr>
          <a:xfrm>
            <a:off x="1872041" y="3590550"/>
            <a:ext cx="20073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Никто не вправе трогать вас без вашего согласия. Это касается объятий, поцелуев или щекотки — особенно если это вызывает дискомфорт.
</a:t>
            </a:r>
            <a:endParaRPr lang="en-US" sz="1110" dirty="0"/>
          </a:p>
        </p:txBody>
      </p:sp>
      <p:sp>
        <p:nvSpPr>
          <p:cNvPr id="10" name="Text 2"/>
          <p:cNvSpPr txBox="1"/>
          <p:nvPr/>
        </p:nvSpPr>
        <p:spPr>
          <a:xfrm>
            <a:off x="1833882" y="3188065"/>
            <a:ext cx="2254729" cy="3653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25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Без разрешения — никаких прикосновений
</a:t>
            </a:r>
            <a:endParaRPr lang="en-US" sz="1325" dirty="0"/>
          </a:p>
        </p:txBody>
      </p:sp>
      <p:sp>
        <p:nvSpPr>
          <p:cNvPr id="11" name="Text 3"/>
          <p:cNvSpPr txBox="1"/>
          <p:nvPr/>
        </p:nvSpPr>
        <p:spPr>
          <a:xfrm>
            <a:off x="5820893" y="3586732"/>
            <a:ext cx="2007300" cy="798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Вы можете сказать «не трогай», «мне неприятно», «я не хочу». Ваше слово — закон, и его обязательно нужно уважать.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5877340" y="3225165"/>
            <a:ext cx="2007300" cy="4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Умение говорить «нет»
</a:t>
            </a:r>
            <a:endParaRPr lang="en-US" sz="1375" dirty="0"/>
          </a:p>
        </p:txBody>
      </p:sp>
      <p:sp>
        <p:nvSpPr>
          <p:cNvPr id="15" name="Text 7"/>
          <p:cNvSpPr txBox="1"/>
          <p:nvPr/>
        </p:nvSpPr>
        <p:spPr>
          <a:xfrm>
            <a:off x="341550" y="258700"/>
            <a:ext cx="8377500" cy="755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Право на согласие
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6" y="1282675"/>
            <a:ext cx="2489147" cy="2708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189" y="1282675"/>
            <a:ext cx="2489147" cy="2708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501" y="1282675"/>
            <a:ext cx="2489147" cy="2708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sz="1400" dirty="0"/>
          </a:p>
        </p:txBody>
      </p:sp>
      <p:sp>
        <p:nvSpPr>
          <p:cNvPr id="9" name="Text 1"/>
          <p:cNvSpPr txBox="1"/>
          <p:nvPr/>
        </p:nvSpPr>
        <p:spPr>
          <a:xfrm>
            <a:off x="463124" y="425035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6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Запрещена съёмка в раздевалках, бассейнах и туалетах без разрешения. Эти места — зона личного комфорта, где должны уважать приватность.
</a:t>
            </a:r>
            <a:endParaRPr lang="en-US" sz="760" dirty="0"/>
          </a:p>
        </p:txBody>
      </p:sp>
      <p:sp>
        <p:nvSpPr>
          <p:cNvPr id="10" name="Text 2"/>
          <p:cNvSpPr txBox="1"/>
          <p:nvPr/>
        </p:nvSpPr>
        <p:spPr>
          <a:xfrm>
            <a:off x="435000" y="39912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Места без съёмки
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3313825" y="43449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8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Если кто-то снимает вас без согласия, вы вправе потребовать прекратить съёмку, закрыть лицо и сообщить взрослым — защита своих границ важна.
</a:t>
            </a:r>
            <a:endParaRPr lang="en-US" sz="780" dirty="0"/>
          </a:p>
        </p:txBody>
      </p:sp>
      <p:sp>
        <p:nvSpPr>
          <p:cNvPr id="12" name="Text 4"/>
          <p:cNvSpPr txBox="1"/>
          <p:nvPr/>
        </p:nvSpPr>
        <p:spPr>
          <a:xfrm>
            <a:off x="3313825" y="39912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Против вашей воли
</a:t>
            </a:r>
            <a:endParaRPr lang="en-US" sz="1400" dirty="0"/>
          </a:p>
        </p:txBody>
      </p:sp>
      <p:sp>
        <p:nvSpPr>
          <p:cNvPr id="13" name="Text 5"/>
          <p:cNvSpPr txBox="1"/>
          <p:nvPr/>
        </p:nvSpPr>
        <p:spPr>
          <a:xfrm>
            <a:off x="6186200" y="43449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8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Ваше фото — тоже часть личного пространства. Его нельзя использовать или публиковать без вашего разрешения, чтобы сохранить безопасность и достоинство.
</a:t>
            </a:r>
            <a:endParaRPr lang="en-US" sz="680" dirty="0"/>
          </a:p>
        </p:txBody>
      </p:sp>
      <p:sp>
        <p:nvSpPr>
          <p:cNvPr id="14" name="Text 6"/>
          <p:cNvSpPr txBox="1"/>
          <p:nvPr/>
        </p:nvSpPr>
        <p:spPr>
          <a:xfrm>
            <a:off x="6186200" y="3991200"/>
            <a:ext cx="2401200" cy="313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7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Изображение — часть вашей территории
</a:t>
            </a:r>
            <a:endParaRPr lang="en-US" sz="1070" dirty="0"/>
          </a:p>
        </p:txBody>
      </p:sp>
      <p:sp>
        <p:nvSpPr>
          <p:cNvPr id="15" name="Text 7"/>
          <p:cNvSpPr txBox="1"/>
          <p:nvPr/>
        </p:nvSpPr>
        <p:spPr>
          <a:xfrm>
            <a:off x="341550" y="258700"/>
            <a:ext cx="8377500" cy="755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Правила фото и видео
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537" y="1553798"/>
            <a:ext cx="435600" cy="34848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150" y="2621013"/>
            <a:ext cx="420300" cy="420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318" y="2621013"/>
            <a:ext cx="367763" cy="4203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187" y="3731838"/>
            <a:ext cx="420300" cy="420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69" y="2004650"/>
            <a:ext cx="197925" cy="2262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1" y="967090"/>
            <a:ext cx="218400" cy="17472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31" y="3074926"/>
            <a:ext cx="218400" cy="2184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1" y="4152097"/>
            <a:ext cx="218400" cy="218400"/>
          </a:xfrm>
          <a:prstGeom prst="rect">
            <a:avLst/>
          </a:prstGeom>
        </p:spPr>
      </p:pic>
      <p:sp>
        <p:nvSpPr>
          <p:cNvPr id="15" name="Text 0"/>
          <p:cNvSpPr txBox="1"/>
          <p:nvPr/>
        </p:nvSpPr>
        <p:spPr>
          <a:xfrm>
            <a:off x="449250" y="141125"/>
            <a:ext cx="8245500" cy="573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Физминутка «Моя территория» — упражнения на понимание границ
</a:t>
            </a:r>
            <a:endParaRPr lang="en-US" sz="2000" dirty="0"/>
          </a:p>
        </p:txBody>
      </p:sp>
      <p:sp>
        <p:nvSpPr>
          <p:cNvPr id="16" name="Text 1"/>
          <p:cNvSpPr txBox="1"/>
          <p:nvPr/>
        </p:nvSpPr>
        <p:spPr>
          <a:xfrm>
            <a:off x="842625" y="2050361"/>
            <a:ext cx="4287300" cy="803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Обнять без спроса
</a:t>
            </a:r>
            <a:r>
              <a:rPr lang="en-US" sz="6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Это вмешательство в личную территорию, поэтому делаем шаг назад, чтобы защитить свою неприкосновенность.
</a:t>
            </a:r>
            <a:endParaRPr lang="en-US" sz="1500" dirty="0"/>
          </a:p>
        </p:txBody>
      </p:sp>
      <p:sp>
        <p:nvSpPr>
          <p:cNvPr id="17" name="Text 2"/>
          <p:cNvSpPr txBox="1"/>
          <p:nvPr/>
        </p:nvSpPr>
        <p:spPr>
          <a:xfrm>
            <a:off x="842625" y="981342"/>
            <a:ext cx="4287300" cy="803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Пожать руку при встрече
</a:t>
            </a:r>
            <a:r>
              <a:rPr lang="en-US" sz="6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Это обычное приветствие, которое не нарушает личное пространство, поэтому остаёмся на месте, показывая согласие.
</a:t>
            </a:r>
            <a:endParaRPr lang="en-US" sz="1500" dirty="0"/>
          </a:p>
        </p:txBody>
      </p:sp>
      <p:sp>
        <p:nvSpPr>
          <p:cNvPr id="18" name="Text 3"/>
          <p:cNvSpPr txBox="1"/>
          <p:nvPr/>
        </p:nvSpPr>
        <p:spPr>
          <a:xfrm>
            <a:off x="842650" y="3107950"/>
            <a:ext cx="4287300" cy="803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Спросить: «Можно тебя обнять?»
</a:t>
            </a:r>
            <a:r>
              <a:rPr lang="en-US" sz="6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Проявление уважения к границам другого человека, значит остаёмся на месте, ожидая ответа.
</a:t>
            </a:r>
            <a:endParaRPr lang="en-US" sz="1500" dirty="0"/>
          </a:p>
        </p:txBody>
      </p:sp>
      <p:sp>
        <p:nvSpPr>
          <p:cNvPr id="19" name="Text 4"/>
          <p:cNvSpPr txBox="1"/>
          <p:nvPr/>
        </p:nvSpPr>
        <p:spPr>
          <a:xfrm>
            <a:off x="842625" y="4188567"/>
            <a:ext cx="4287300" cy="803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Тайно сфотографировать
</a:t>
            </a:r>
            <a:r>
              <a:rPr lang="en-US" sz="6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Это нарушение личных границ, поэтому отступаем назад, показывая, что такое поведение нежелательно.
</a:t>
            </a:r>
            <a:endParaRPr lang="en-US" sz="1500" dirty="0"/>
          </a:p>
        </p:txBody>
      </p:sp>
      <p:sp>
        <p:nvSpPr>
          <p:cNvPr id="20" name="Text 5"/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4"/>
            <a:ext cx="4047000" cy="513699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416300" y="766775"/>
            <a:ext cx="4355100" cy="3776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Правила безопасности (памятка)
</a:t>
            </a: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Спокойно говори о своих границах
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Моё тело — моя территория. Я запоминаю:
</a:t>
            </a:r>
            <a:r>
              <a:rPr lang="en-US" sz="1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Ищи поддержку и защищай себя
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Никто не может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трогать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е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я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без моего согласия
Я имею право сказать «НЕТ» даже родственнику
Плохие секреты нельзя хранить — надо рассказывать
Нельзя снимать меня на фото и видео без разрешения
Не отправляю свои фото незнакомцам
Если страшно — кричу, убегаю, рассказываю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86103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29" y="380100"/>
            <a:ext cx="4378492" cy="43407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764675" y="2244475"/>
            <a:ext cx="3940200" cy="87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8575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25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Личное</a:t>
            </a:r>
            <a:r>
              <a:rPr lang="en-US" sz="125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25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пространство</a:t>
            </a: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есть у каждого
</a:t>
            </a:r>
            <a:r>
              <a:rPr lang="en-US" sz="125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Моё</a:t>
            </a:r>
            <a:r>
              <a:rPr lang="en-US" sz="125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</a:t>
            </a:r>
            <a:r>
              <a:rPr lang="en-US" sz="125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тело</a:t>
            </a: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принадлежит только мне
</a:t>
            </a:r>
            <a:r>
              <a:rPr lang="ru-RU" sz="1250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Мои вещи </a:t>
            </a:r>
            <a:r>
              <a:rPr lang="ru-RU" sz="125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никто не может трогать без разрешения</a:t>
            </a:r>
            <a:endParaRPr lang="en-US" sz="1250" dirty="0"/>
          </a:p>
        </p:txBody>
      </p:sp>
      <p:sp>
        <p:nvSpPr>
          <p:cNvPr id="8" name="Text 1"/>
          <p:cNvSpPr txBox="1"/>
          <p:nvPr/>
        </p:nvSpPr>
        <p:spPr>
          <a:xfrm>
            <a:off x="4632800" y="380100"/>
            <a:ext cx="4215300" cy="1293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Что я сегодня узнал(а)?
</a:t>
            </a:r>
            <a:endParaRPr lang="en-US" sz="2500" dirty="0"/>
          </a:p>
        </p:txBody>
      </p:sp>
      <p:sp>
        <p:nvSpPr>
          <p:cNvPr id="9" name="Text 2"/>
          <p:cNvSpPr txBox="1"/>
          <p:nvPr/>
        </p:nvSpPr>
        <p:spPr>
          <a:xfrm>
            <a:off x="4764675" y="3692150"/>
            <a:ext cx="3940200" cy="87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9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• Фото и видео без спроса</a:t>
            </a:r>
            <a:r>
              <a:rPr lang="en-US" sz="119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— это нарушение
</a:t>
            </a:r>
            <a:r>
              <a:rPr lang="en-US" sz="119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• Плохой секрет</a:t>
            </a:r>
            <a:r>
              <a:rPr lang="en-US" sz="119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нужно сразу рассказать
</a:t>
            </a:r>
            <a:r>
              <a:rPr lang="en-US" sz="119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• Я могу и должен(на) говорить «НЕТ»
</a:t>
            </a:r>
            <a:endParaRPr lang="en-US" sz="1195" dirty="0"/>
          </a:p>
        </p:txBody>
      </p:sp>
      <p:sp>
        <p:nvSpPr>
          <p:cNvPr id="10" name="Text 3"/>
          <p:cNvSpPr txBox="1"/>
          <p:nvPr/>
        </p:nvSpPr>
        <p:spPr>
          <a:xfrm>
            <a:off x="-900" y="4822700"/>
            <a:ext cx="534600" cy="715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6B4D42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422</Words>
  <Application>Microsoft Office PowerPoint</Application>
  <PresentationFormat>Экран (16:9)</PresentationFormat>
  <Paragraphs>60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Антон Трофимов</cp:lastModifiedBy>
  <cp:revision>5</cp:revision>
  <dcterms:created xsi:type="dcterms:W3CDTF">2026-04-05T07:45:00Z</dcterms:created>
  <dcterms:modified xsi:type="dcterms:W3CDTF">2026-04-28T06:26:03Z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3F33C2712C0A4E8FAF428E3F52FC784A_12</vt:lpwstr>
  </property>
  <property fmtid="{D5CDD505-2E9C-101B-9397-08002B2CF9AE}" pid="3" name="KSOProductBuildVer">
    <vt:lpwstr>1033-12.2.0.23196</vt:lpwstr>
  </property>
</Properties>
</file>