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gabrielemalaspina?utm_source=slidepoint&amp;utm_medium=referral" TargetMode="External"/><Relationship Id="rId4" Type="http://schemas.openxmlformats.org/officeDocument/2006/relationships/hyperlink" Target="https://unsplash.com/?utm_source=slidepoint&amp;utm_medium=referral" TargetMode="External"/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simonkadula?utm_source=slidepoint&amp;utm_medium=referral" TargetMode="External"/><Relationship Id="rId4" Type="http://schemas.openxmlformats.org/officeDocument/2006/relationships/hyperlink" Target="https://unsplash.com/?utm_source=slidepoint&amp;utm_medium=referral" TargetMode="External"/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agk42?utm_source=slidepoint&amp;utm_medium=referral" TargetMode="External"/><Relationship Id="rId4" Type="http://schemas.openxmlformats.org/officeDocument/2006/relationships/hyperlink" Target="https://unsplash.com/?utm_source=slidepoint&amp;utm_medium=referral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askkell?utm_source=slidepoint&amp;utm_medium=referral" TargetMode="External"/><Relationship Id="rId4" Type="http://schemas.openxmlformats.org/officeDocument/2006/relationships/hyperlink" Target="https://unsplash.com/?utm_source=slidepoint&amp;utm_medium=referral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emilipothese?utm_source=slidepoint&amp;utm_medium=referral" TargetMode="External"/><Relationship Id="rId4" Type="http://schemas.openxmlformats.org/officeDocument/2006/relationships/hyperlink" Target="https://unsplash.com/?utm_source=slidepoint&amp;utm_medium=referral" TargetMode="External"/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3" y="498764"/>
            <a:ext cx="4804756" cy="480475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234545" y="4987636"/>
            <a:ext cx="7481455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Автор фото: </a:t>
            </a:r>
            <a:pPr algn="l" indent="0" marL="0">
              <a:buNone/>
            </a:pPr>
            <a:r>
              <a:rPr lang="en-US" sz="1400" u="sng" dirty="0">
                <a:solidFill>
                  <a:srgbClr val="0000EE"/>
                </a:solidFill>
                <a:hlinkClick r:id="rId3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Gabriele Malaspina </a:t>
            </a:r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 </a:t>
            </a:r>
            <a:pPr algn="l" indent="0" marL="0">
              <a:buNone/>
            </a:pPr>
            <a:r>
              <a:rPr lang="en-US" sz="1400" u="sng" dirty="0">
                <a:solidFill>
                  <a:srgbClr val="0000EE"/>
                </a:solidFill>
                <a:hlinkClick r:id="rId4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 </a:t>
            </a:r>
            <a:endParaRPr lang="en-US" sz="1400" dirty="0"/>
          </a:p>
        </p:txBody>
      </p:sp>
      <p:sp>
        <p:nvSpPr>
          <p:cNvPr id="5" name="Text 1"/>
          <p:cNvSpPr/>
          <p:nvPr/>
        </p:nvSpPr>
        <p:spPr>
          <a:xfrm>
            <a:off x="6234545" y="1248987"/>
            <a:ext cx="598516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Роботы — наши друзья и помощники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34545" y="2327564"/>
            <a:ext cx="5818909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В этой презентации мы рассмотрим, как роботы становятся незаменимыми помощниками человека в различных сферах жизни. Мы обсудим разнообразные виды роботов и их применение в быту, медицине, промышленности и космосе. Также мы поговорим о перспективах развития робототехники, преимуществах использования роботов и о том, как взаимодействие человека и робота формирует будущее этой технологии.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417715"/>
            <a:ext cx="10141527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Будущее роботов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662545"/>
            <a:ext cx="4156364" cy="24273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Согласно прогнозам ведущих технологических компаний, к 2030 году рынок роботов достигнет отметки в 200 миллиардов долларов, что в 10 раз превышает текущий объём. Ожидается, что роботы станут неотъемлемой частью повседневной жизни, выполняя до 70% рутинных домашних и производственных задач.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662545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Это позволит людям сосредоточиться на творческой и инновационной деятельности, увеличивая общий уровень жизни и продуктивности.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80260"/>
            <a:ext cx="10141527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325091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 разнообразие роботов в различных сферах жизни: от бытовых помощников до космических аппаратов. Мы обсудили перспективы развития робототехники и преимущества, которые она несёт, а также аспекты взаимодействия человека и робота в будущем.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417715"/>
            <a:ext cx="10141527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Виды роботов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662545"/>
            <a:ext cx="4156364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Роботы бывают промышленные, их насчитывается более 1 миллиона в мире, они автоматизируют производственные процессы и повышают производительность труда. Есть бытовые роботы, например, роботы-пылесосы, которые облегчают жизнь более чем 10 миллионам семей по всему миру.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662545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Также существуют медицинские роботы, их количество постоянно растёт, они помогают в диагностике, проведении операций и реабилитации пациентов.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5818909"/>
            <a:ext cx="7481455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Автор фото: </a:t>
            </a:r>
            <a:pPr algn="l" indent="0" marL="0">
              <a:buNone/>
            </a:pPr>
            <a:r>
              <a:rPr lang="en-US" sz="1400" u="sng" dirty="0">
                <a:solidFill>
                  <a:srgbClr val="0000EE"/>
                </a:solidFill>
                <a:hlinkClick r:id="rId3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Simon Kadula </a:t>
            </a:r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 </a:t>
            </a:r>
            <a:pPr algn="l" indent="0" marL="0">
              <a:buNone/>
            </a:pPr>
            <a:r>
              <a:rPr lang="en-US" sz="1400" u="sng" dirty="0">
                <a:solidFill>
                  <a:srgbClr val="0000EE"/>
                </a:solidFill>
                <a:hlinkClick r:id="rId4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 </a:t>
            </a:r>
            <a:endParaRPr lang="en-US" sz="1400" dirty="0"/>
          </a:p>
        </p:txBody>
      </p:sp>
      <p:sp>
        <p:nvSpPr>
          <p:cNvPr id="5" name="Text 1"/>
          <p:cNvSpPr/>
          <p:nvPr/>
        </p:nvSpPr>
        <p:spPr>
          <a:xfrm>
            <a:off x="4696691" y="1082733"/>
            <a:ext cx="5985164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Роботы в быту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4696691" y="2078182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Роботы в быту становятся всё более популярными: по данным исследований, к 2025 году мировой рынок бытовых роботов достигнет 25,5 миллиарда долларов. Среди наиболее распространённых бытовых роботов — роботы-пылесосы, которые уже стали привычным атрибутом многих домов.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4696691" y="374072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Например, некоторые модели способны проводить уборку в помещении площадью до 150 квадратных метров, что делает их удобными для использования в больших домах и квартирах.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1273" y="1082733"/>
            <a:ext cx="76477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Роботы в медицине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831273" y="2078182"/>
            <a:ext cx="7481455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Ошибка API: 503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498764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5818909"/>
            <a:ext cx="7481455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Автор фото: </a:t>
            </a:r>
            <a:pPr algn="l" indent="0" marL="0">
              <a:buNone/>
            </a:pPr>
            <a:r>
              <a:rPr lang="en-US" sz="1400" u="sng" dirty="0">
                <a:solidFill>
                  <a:srgbClr val="0000EE"/>
                </a:solidFill>
                <a:hlinkClick r:id="rId3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 Knight </a:t>
            </a:r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 </a:t>
            </a:r>
            <a:pPr algn="l" indent="0" marL="0">
              <a:buNone/>
            </a:pPr>
            <a:r>
              <a:rPr lang="en-US" sz="1400" u="sng" dirty="0">
                <a:solidFill>
                  <a:srgbClr val="0000EE"/>
                </a:solidFill>
                <a:hlinkClick r:id="rId4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 </a:t>
            </a:r>
            <a:endParaRPr lang="en-US" sz="1400" dirty="0"/>
          </a:p>
        </p:txBody>
      </p:sp>
      <p:sp>
        <p:nvSpPr>
          <p:cNvPr id="5" name="Text 1"/>
          <p:cNvSpPr/>
          <p:nvPr/>
        </p:nvSpPr>
        <p:spPr>
          <a:xfrm>
            <a:off x="831273" y="1082733"/>
            <a:ext cx="5985164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Роботы в промышленности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831273" y="2078182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По данным Международной федерации робототехники, в 2022 году в мире было установлено более 2,3 миллиона промышленных роботов. Эти автоматизированные системы помогают повысить производительность труда на 25–30%, сокращая при этом количество ошибок до 90%.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74072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В результате их применения глобальный объём производства увеличивается на 15–20%, что делает роботов незаменимыми помощниками в промышленности.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417715"/>
            <a:ext cx="10141527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Роботы в космосе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662545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Роботы в космосе играют ключевую роль в исследовании дальнего космоса и планет Солнечной системы.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4156364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Например, марсоходы NASA, такие как Curiosity, уже проехали более 20 километров по поверхности Марса и собрали более 700 образцов грунта.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4156364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Эти роботизированные аппараты оснащены современными инструментами, которые позволяют учёным получать ценные данные о геологическом строении и атмосфере планет.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455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5818909"/>
            <a:ext cx="7481455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Автор фото: </a:t>
            </a:r>
            <a:pPr algn="l" indent="0" marL="0">
              <a:buNone/>
            </a:pPr>
            <a:r>
              <a:rPr lang="en-US" sz="1400" u="sng" dirty="0">
                <a:solidFill>
                  <a:srgbClr val="0000EE"/>
                </a:solidFill>
                <a:hlinkClick r:id="rId3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Andy Kelly </a:t>
            </a:r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 </a:t>
            </a:r>
            <a:pPr algn="l" indent="0" marL="0">
              <a:buNone/>
            </a:pPr>
            <a:r>
              <a:rPr lang="en-US" sz="1400" u="sng" dirty="0">
                <a:solidFill>
                  <a:srgbClr val="0000EE"/>
                </a:solidFill>
                <a:hlinkClick r:id="rId4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 </a:t>
            </a:r>
            <a:endParaRPr lang="en-US" sz="1400" dirty="0"/>
          </a:p>
        </p:txBody>
      </p:sp>
      <p:sp>
        <p:nvSpPr>
          <p:cNvPr id="5" name="Text 1"/>
          <p:cNvSpPr/>
          <p:nvPr/>
        </p:nvSpPr>
        <p:spPr>
          <a:xfrm>
            <a:off x="831273" y="1082733"/>
            <a:ext cx="5985164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Перспективы развития роботов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831273" y="2078182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По прогнозам экспертов, к 2030 году мировой рынок робототехники достигнет 267 миллиардов долларов, что на 60% больше, чем в 2023 году.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009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Ожидается, что роботы станут более интеллектуальными и смогут выполнять всё более сложные задачи, например, в медицине и производстве.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831273" y="3840480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Уже сейчас роботы помогают сократить время выполнения операций на 30–50%, повышая эффективность и качество работы в различных отраслях.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417715"/>
            <a:ext cx="10141527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Преимущества роботов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662545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Роботы способны выполнять задачи с высокой точностью и скоростью, достигая уровня выполнения операций до 99,9%, что значительно превышает человеческие возможности.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909455"/>
            <a:ext cx="6650182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Они могут работать в условиях, опасных для человека, например, в зонах с высоким уровнем радиации, где присутствие людей недопустимо, и выполнять свои функции без перерывов и усталости, обеспечивая непрерывный производственный процесс.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4089862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Благодаря роботам, производительность труда может увеличиваться на 20–30%, что способствует росту эффективности и снижению затрат в различных отраслях экономики.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5818909"/>
            <a:ext cx="7481455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Автор фото: </a:t>
            </a:r>
            <a:pPr algn="l" indent="0" marL="0">
              <a:buNone/>
            </a:pPr>
            <a:r>
              <a:rPr lang="en-US" sz="1400" u="sng" dirty="0">
                <a:solidFill>
                  <a:srgbClr val="0000EE"/>
                </a:solidFill>
                <a:hlinkClick r:id="rId3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Emilipothèse </a:t>
            </a:r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 </a:t>
            </a:r>
            <a:pPr algn="l" indent="0" marL="0">
              <a:buNone/>
            </a:pPr>
            <a:r>
              <a:rPr lang="en-US" sz="1400" u="sng" dirty="0">
                <a:solidFill>
                  <a:srgbClr val="0000EE"/>
                </a:solidFill>
                <a:hlinkClick r:id="rId4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 </a:t>
            </a:r>
            <a:endParaRPr lang="en-US" sz="1400" dirty="0"/>
          </a:p>
        </p:txBody>
      </p:sp>
      <p:sp>
        <p:nvSpPr>
          <p:cNvPr id="5" name="Text 1"/>
          <p:cNvSpPr/>
          <p:nvPr/>
        </p:nvSpPr>
        <p:spPr>
          <a:xfrm>
            <a:off x="5818909" y="1082733"/>
            <a:ext cx="5985164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Взаимодействие человека и робота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818909" y="2078182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По данным исследований, роботы помогают людям в более чем 30 отраслях, от производства до медицины. Например, роботы-хирурги выполняют более 2 миллионов операций в год, что значительно снижает риски для пациентов и повышает эффективность лечения.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5818909" y="374072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</a:rPr>
              <a:t>Взаимодействие человека и робота в промышленности позволяет увеличить производительность на 25–30%, сокращая при этом время на выполнение рутинных задач.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2026-06-15T06:57:07Z</dcterms:created>
  <dcterms:modified xsi:type="dcterms:W3CDTF">2026-06-15T06:57:07Z</dcterms:modified>
</cp:coreProperties>
</file>