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91" r:id="rId2"/>
    <p:sldId id="256" r:id="rId3"/>
    <p:sldId id="257" r:id="rId4"/>
    <p:sldId id="258" r:id="rId5"/>
    <p:sldId id="277" r:id="rId6"/>
    <p:sldId id="274" r:id="rId7"/>
    <p:sldId id="259" r:id="rId8"/>
    <p:sldId id="261" r:id="rId9"/>
    <p:sldId id="260" r:id="rId10"/>
    <p:sldId id="263" r:id="rId11"/>
    <p:sldId id="275" r:id="rId12"/>
    <p:sldId id="276" r:id="rId13"/>
    <p:sldId id="264" r:id="rId14"/>
    <p:sldId id="265" r:id="rId15"/>
    <p:sldId id="280" r:id="rId16"/>
    <p:sldId id="282" r:id="rId17"/>
    <p:sldId id="284" r:id="rId18"/>
    <p:sldId id="267" r:id="rId19"/>
    <p:sldId id="268" r:id="rId20"/>
    <p:sldId id="281" r:id="rId21"/>
    <p:sldId id="283" r:id="rId22"/>
    <p:sldId id="285" r:id="rId23"/>
    <p:sldId id="270" r:id="rId24"/>
    <p:sldId id="279" r:id="rId25"/>
    <p:sldId id="271" r:id="rId26"/>
    <p:sldId id="289" r:id="rId27"/>
    <p:sldId id="286" r:id="rId28"/>
    <p:sldId id="287" r:id="rId29"/>
    <p:sldId id="288" r:id="rId30"/>
    <p:sldId id="273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59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658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074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0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69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371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64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52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308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357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231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EF97A-1910-4B89-9B02-6ED4B3CC630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0C0B4-EBAD-4A22-9A14-BB84B263D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4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B5782E2-2E04-97D0-E0E3-EC6451115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68" y="609301"/>
            <a:ext cx="11481757" cy="4351338"/>
          </a:xfr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Критерии оценивания ВПР </a:t>
            </a:r>
          </a:p>
          <a:p>
            <a:pPr marL="0" indent="0" algn="ctr">
              <a:buNone/>
            </a:pPr>
            <a:r>
              <a:rPr lang="ru-RU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 английскому языку</a:t>
            </a:r>
          </a:p>
          <a:p>
            <a:pPr marL="0" indent="0" algn="ctr">
              <a:buNone/>
            </a:pPr>
            <a:r>
              <a:rPr lang="ru-RU" sz="600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задание 4 «Электронное письмо»</a:t>
            </a:r>
          </a:p>
          <a:p>
            <a:pPr marL="0" indent="0" algn="ctr">
              <a:buNone/>
            </a:pPr>
            <a:r>
              <a:rPr lang="ru-RU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4-8, 10 классы</a:t>
            </a:r>
          </a:p>
        </p:txBody>
      </p:sp>
    </p:spTree>
    <p:extLst>
      <p:ext uri="{BB962C8B-B14F-4D97-AF65-F5344CB8AC3E}">
        <p14:creationId xmlns:p14="http://schemas.microsoft.com/office/powerpoint/2010/main" val="2112516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863599"/>
            <a:ext cx="10583333" cy="58081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571" y="147902"/>
            <a:ext cx="2527830" cy="71569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 класс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124" y="3471333"/>
            <a:ext cx="3546475" cy="29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268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066" y="939699"/>
            <a:ext cx="10219267" cy="21637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132" y="3103461"/>
            <a:ext cx="10253134" cy="26416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85150A3-43A4-456B-9AC8-A974E8C6C2CF}"/>
              </a:ext>
            </a:extLst>
          </p:cNvPr>
          <p:cNvSpPr txBox="1">
            <a:spLocks/>
          </p:cNvSpPr>
          <p:nvPr/>
        </p:nvSpPr>
        <p:spPr>
          <a:xfrm>
            <a:off x="164571" y="147902"/>
            <a:ext cx="2527830" cy="7156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 класс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8670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-80963"/>
            <a:ext cx="10515600" cy="1325563"/>
          </a:xfrm>
        </p:spPr>
        <p:txBody>
          <a:bodyPr/>
          <a:lstStyle/>
          <a:p>
            <a:r>
              <a:rPr lang="ru-RU" dirty="0"/>
              <a:t>5 класс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2341" y="130705"/>
            <a:ext cx="2512863" cy="8340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 класс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60" y="1083733"/>
            <a:ext cx="11374480" cy="5774267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387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8403EBE-853C-47A1-AE50-8C3D76844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76" y="72325"/>
            <a:ext cx="10746996" cy="670598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15000"/>
              </a:lnSpc>
              <a:spcBef>
                <a:spcPts val="1200"/>
              </a:spcBef>
              <a:buNone/>
            </a:pPr>
            <a:r>
              <a:rPr lang="ru-RU" sz="8000" b="1" kern="0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Шаблон </a:t>
            </a:r>
            <a:r>
              <a:rPr lang="en-US" sz="8000" b="1" kern="0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sz="8000" b="1" kern="0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5-8 классы</a:t>
            </a:r>
          </a:p>
          <a:p>
            <a:pPr marL="457200" algn="just">
              <a:lnSpc>
                <a:spcPct val="115000"/>
              </a:lnSpc>
              <a:tabLst>
                <a:tab pos="1209675" algn="l"/>
              </a:tabLst>
            </a:pPr>
            <a:r>
              <a:rPr lang="en-US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Dear Tim</a:t>
            </a:r>
            <a:r>
              <a:rPr lang="ru-RU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8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endParaRPr lang="ru-RU" sz="8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  <a:tabLst>
                <a:tab pos="1209675" algn="l"/>
              </a:tabLst>
            </a:pPr>
            <a:r>
              <a:rPr lang="en-US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Dear Kate</a:t>
            </a:r>
            <a:r>
              <a:rPr lang="ru-RU" sz="8000" b="1" dirty="0">
                <a:solidFill>
                  <a:srgbClr val="25406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8000" dirty="0">
                <a:solidFill>
                  <a:srgbClr val="25406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обращения нужно поставить запятую!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209675" algn="l"/>
              </a:tabLst>
            </a:pPr>
            <a:r>
              <a:rPr lang="ru-RU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абзац: </a:t>
            </a: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Следует поблагодарить своего друга за письмо. Выразить положительные эмоции от его получения.</a:t>
            </a: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Thanks for your (last) message. I’m always glad/happy to get emails from you.</a:t>
            </a:r>
            <a:endParaRPr lang="ru-RU" sz="8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209675" algn="l"/>
              </a:tabLst>
            </a:pPr>
            <a:r>
              <a:rPr lang="ru-RU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абзац:</a:t>
            </a: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Основная часть письма. В ней вы должны ответить на вопросы, которые вам задал друг в своём письме.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209675" algn="l"/>
              </a:tabLst>
            </a:pPr>
            <a:r>
              <a:rPr lang="ru-RU" sz="8000" b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ru-RU" sz="8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your email you asked me some questions. I’m happy to answer them.</a:t>
            </a:r>
            <a:r>
              <a:rPr lang="en-US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на вопросы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абзац</a:t>
            </a:r>
            <a:r>
              <a:rPr lang="en-US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That’s all for now. I have to do my homework. Write back soon.</a:t>
            </a:r>
            <a:endParaRPr lang="ru-RU" sz="8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Best wishes,</a:t>
            </a:r>
            <a:endParaRPr lang="ru-RU" sz="8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8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Liza</a:t>
            </a:r>
            <a:endParaRPr lang="ru-RU" sz="8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Считаем слова! 5 </a:t>
            </a:r>
            <a:r>
              <a:rPr lang="ru-RU" sz="8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- 40-60 слов, 6 </a:t>
            </a:r>
            <a:r>
              <a:rPr lang="ru-RU" sz="8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60-70 слов, 7 </a:t>
            </a:r>
            <a:r>
              <a:rPr lang="ru-RU" sz="8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80-90 слов, 8 </a:t>
            </a:r>
            <a:r>
              <a:rPr lang="ru-RU" sz="8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</a:t>
            </a:r>
            <a:r>
              <a:rPr lang="ru-RU" sz="8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– 90-110 слов.</a:t>
            </a:r>
            <a:endParaRPr lang="ru-RU" sz="8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886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67" y="1228726"/>
            <a:ext cx="11311465" cy="5154612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32341" y="130704"/>
            <a:ext cx="2582334" cy="9530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 класс</a:t>
            </a:r>
          </a:p>
        </p:txBody>
      </p:sp>
    </p:spTree>
    <p:extLst>
      <p:ext uri="{BB962C8B-B14F-4D97-AF65-F5344CB8AC3E}">
        <p14:creationId xmlns:p14="http://schemas.microsoft.com/office/powerpoint/2010/main" val="3942305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0133"/>
            <a:ext cx="9753600" cy="66378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0D55B0-2761-4E18-A59F-AE177027C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67" y="0"/>
            <a:ext cx="10972800" cy="685800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328AAF7-585D-459B-8BEE-638724E7CA6E}"/>
              </a:ext>
            </a:extLst>
          </p:cNvPr>
          <p:cNvSpPr txBox="1">
            <a:spLocks/>
          </p:cNvSpPr>
          <p:nvPr/>
        </p:nvSpPr>
        <p:spPr>
          <a:xfrm>
            <a:off x="1032933" y="843410"/>
            <a:ext cx="2076635" cy="5503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 класс</a:t>
            </a:r>
          </a:p>
        </p:txBody>
      </p:sp>
    </p:spTree>
    <p:extLst>
      <p:ext uri="{BB962C8B-B14F-4D97-AF65-F5344CB8AC3E}">
        <p14:creationId xmlns:p14="http://schemas.microsoft.com/office/powerpoint/2010/main" val="408998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30548"/>
            <a:ext cx="9660147" cy="5662327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C546DBF4-F6BB-4182-9A86-05BED552F29F}"/>
              </a:ext>
            </a:extLst>
          </p:cNvPr>
          <p:cNvSpPr txBox="1">
            <a:spLocks/>
          </p:cNvSpPr>
          <p:nvPr/>
        </p:nvSpPr>
        <p:spPr>
          <a:xfrm>
            <a:off x="645228" y="280253"/>
            <a:ext cx="2076635" cy="55033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 класс</a:t>
            </a:r>
          </a:p>
        </p:txBody>
      </p:sp>
    </p:spTree>
    <p:extLst>
      <p:ext uri="{BB962C8B-B14F-4D97-AF65-F5344CB8AC3E}">
        <p14:creationId xmlns:p14="http://schemas.microsoft.com/office/powerpoint/2010/main" val="829095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2341" y="130704"/>
            <a:ext cx="2820459" cy="9789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 класс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33" y="1244600"/>
            <a:ext cx="11514667" cy="541020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00" y="1825625"/>
            <a:ext cx="6053667" cy="293264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362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31" y="483659"/>
            <a:ext cx="11132036" cy="610340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9400" y="172509"/>
            <a:ext cx="2820459" cy="9789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 класс</a:t>
            </a:r>
          </a:p>
        </p:txBody>
      </p:sp>
    </p:spTree>
    <p:extLst>
      <p:ext uri="{BB962C8B-B14F-4D97-AF65-F5344CB8AC3E}">
        <p14:creationId xmlns:p14="http://schemas.microsoft.com/office/powerpoint/2010/main" val="3676876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13" y="809692"/>
            <a:ext cx="10980738" cy="302154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3226" y="130704"/>
            <a:ext cx="2479307" cy="7248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 класс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724931-65B0-4C6A-987E-43B19CCEB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26" y="4056908"/>
            <a:ext cx="65341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32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19218"/>
            <a:ext cx="9442896" cy="588767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5942" y="230188"/>
            <a:ext cx="1904194" cy="4508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 класс</a:t>
            </a:r>
          </a:p>
        </p:txBody>
      </p:sp>
    </p:spTree>
    <p:extLst>
      <p:ext uri="{BB962C8B-B14F-4D97-AF65-F5344CB8AC3E}">
        <p14:creationId xmlns:p14="http://schemas.microsoft.com/office/powerpoint/2010/main" val="660294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178" y="906724"/>
            <a:ext cx="10422622" cy="5603846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2CEEFCA-3C82-417A-A9C1-A5EAE08D36A3}"/>
              </a:ext>
            </a:extLst>
          </p:cNvPr>
          <p:cNvSpPr txBox="1">
            <a:spLocks/>
          </p:cNvSpPr>
          <p:nvPr/>
        </p:nvSpPr>
        <p:spPr>
          <a:xfrm>
            <a:off x="125942" y="230188"/>
            <a:ext cx="1920972" cy="5415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 класс</a:t>
            </a:r>
          </a:p>
        </p:txBody>
      </p:sp>
    </p:spTree>
    <p:extLst>
      <p:ext uri="{BB962C8B-B14F-4D97-AF65-F5344CB8AC3E}">
        <p14:creationId xmlns:p14="http://schemas.microsoft.com/office/powerpoint/2010/main" val="363055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667" y="128059"/>
            <a:ext cx="1972733" cy="837142"/>
          </a:xfrm>
        </p:spPr>
        <p:txBody>
          <a:bodyPr/>
          <a:lstStyle/>
          <a:p>
            <a:r>
              <a:rPr lang="ru-RU" dirty="0"/>
              <a:t>7 класс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3" y="812799"/>
            <a:ext cx="11684000" cy="5858933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32341" y="130704"/>
            <a:ext cx="2668059" cy="8344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 класс</a:t>
            </a:r>
          </a:p>
        </p:txBody>
      </p:sp>
    </p:spTree>
    <p:extLst>
      <p:ext uri="{BB962C8B-B14F-4D97-AF65-F5344CB8AC3E}">
        <p14:creationId xmlns:p14="http://schemas.microsoft.com/office/powerpoint/2010/main" val="1822341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31" y="483659"/>
            <a:ext cx="11132036" cy="610340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9400" y="172509"/>
            <a:ext cx="2820459" cy="9789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 класс</a:t>
            </a:r>
          </a:p>
        </p:txBody>
      </p:sp>
    </p:spTree>
    <p:extLst>
      <p:ext uri="{BB962C8B-B14F-4D97-AF65-F5344CB8AC3E}">
        <p14:creationId xmlns:p14="http://schemas.microsoft.com/office/powerpoint/2010/main" val="969058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13" y="809692"/>
            <a:ext cx="10980738" cy="302154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3226" y="130704"/>
            <a:ext cx="2479307" cy="7248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 класс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724931-65B0-4C6A-987E-43B19CCEB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26" y="4056908"/>
            <a:ext cx="65341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85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19218"/>
            <a:ext cx="9442896" cy="588767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5942" y="230188"/>
            <a:ext cx="1904194" cy="4508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 класс</a:t>
            </a:r>
          </a:p>
        </p:txBody>
      </p:sp>
    </p:spTree>
    <p:extLst>
      <p:ext uri="{BB962C8B-B14F-4D97-AF65-F5344CB8AC3E}">
        <p14:creationId xmlns:p14="http://schemas.microsoft.com/office/powerpoint/2010/main" val="417745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05361"/>
            <a:ext cx="8777287" cy="5021262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F87171B-5664-4656-AB26-9FAEC040D7EB}"/>
              </a:ext>
            </a:extLst>
          </p:cNvPr>
          <p:cNvSpPr txBox="1">
            <a:spLocks/>
          </p:cNvSpPr>
          <p:nvPr/>
        </p:nvSpPr>
        <p:spPr>
          <a:xfrm>
            <a:off x="523952" y="321204"/>
            <a:ext cx="2668059" cy="8344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 класс</a:t>
            </a:r>
          </a:p>
        </p:txBody>
      </p:sp>
    </p:spTree>
    <p:extLst>
      <p:ext uri="{BB962C8B-B14F-4D97-AF65-F5344CB8AC3E}">
        <p14:creationId xmlns:p14="http://schemas.microsoft.com/office/powerpoint/2010/main" val="2001212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 класс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2341" y="130704"/>
            <a:ext cx="3040592" cy="7669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 класс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85" y="1048624"/>
            <a:ext cx="11934230" cy="5301375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8200" y="1825625"/>
            <a:ext cx="4851400" cy="215370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6782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231" y="483659"/>
            <a:ext cx="11132036" cy="610340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F91BEE3-01BB-425A-84D7-84389928ADD3}"/>
              </a:ext>
            </a:extLst>
          </p:cNvPr>
          <p:cNvSpPr txBox="1">
            <a:spLocks/>
          </p:cNvSpPr>
          <p:nvPr/>
        </p:nvSpPr>
        <p:spPr>
          <a:xfrm>
            <a:off x="247115" y="184723"/>
            <a:ext cx="3040592" cy="7669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 класс</a:t>
            </a:r>
          </a:p>
        </p:txBody>
      </p:sp>
    </p:spTree>
    <p:extLst>
      <p:ext uri="{BB962C8B-B14F-4D97-AF65-F5344CB8AC3E}">
        <p14:creationId xmlns:p14="http://schemas.microsoft.com/office/powerpoint/2010/main" val="803557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13" y="809692"/>
            <a:ext cx="10980738" cy="302154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3226" y="130704"/>
            <a:ext cx="2479307" cy="7248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 класс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724931-65B0-4C6A-987E-43B19CCEB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26" y="4056908"/>
            <a:ext cx="65341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89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819218"/>
            <a:ext cx="9442896" cy="588767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25942" y="230188"/>
            <a:ext cx="1904194" cy="4508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 класс</a:t>
            </a:r>
          </a:p>
        </p:txBody>
      </p:sp>
    </p:spTree>
    <p:extLst>
      <p:ext uri="{BB962C8B-B14F-4D97-AF65-F5344CB8AC3E}">
        <p14:creationId xmlns:p14="http://schemas.microsoft.com/office/powerpoint/2010/main" val="886678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38" y="1006679"/>
            <a:ext cx="8976220" cy="5553512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0F7A368-198B-430A-9CDF-7F01C28DB11E}"/>
              </a:ext>
            </a:extLst>
          </p:cNvPr>
          <p:cNvSpPr txBox="1">
            <a:spLocks/>
          </p:cNvSpPr>
          <p:nvPr/>
        </p:nvSpPr>
        <p:spPr>
          <a:xfrm>
            <a:off x="532341" y="130704"/>
            <a:ext cx="3040592" cy="7669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 класс</a:t>
            </a:r>
          </a:p>
        </p:txBody>
      </p:sp>
    </p:spTree>
    <p:extLst>
      <p:ext uri="{BB962C8B-B14F-4D97-AF65-F5344CB8AC3E}">
        <p14:creationId xmlns:p14="http://schemas.microsoft.com/office/powerpoint/2010/main" val="36289043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622" y="0"/>
            <a:ext cx="8229600" cy="562074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Вводные слова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337" y="562074"/>
            <a:ext cx="8229600" cy="629592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my opinion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мой взгляд</a:t>
            </a:r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моему мнению</a:t>
            </a:r>
            <a:endParaRPr lang="en-US" sz="1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my point of view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 моей точки зрения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Moreover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того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Besides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know…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знаешь ли…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for me…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меня…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Frankly speaking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откровенно говоря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way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прочим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Anyway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любом случае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–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Well — 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итак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Fortunately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счастью</a:t>
            </a:r>
            <a:endParaRPr lang="en-US" sz="1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Unfortunately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сожалению</a:t>
            </a:r>
            <a:endParaRPr lang="en-US" sz="1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Nevertheless –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tell the truth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честно говоря..</a:t>
            </a:r>
          </a:p>
          <a:p>
            <a:r>
              <a:rPr lang="en-US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 same time —</a:t>
            </a:r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 же время</a:t>
            </a:r>
          </a:p>
        </p:txBody>
      </p:sp>
    </p:spTree>
    <p:extLst>
      <p:ext uri="{BB962C8B-B14F-4D97-AF65-F5344CB8AC3E}">
        <p14:creationId xmlns:p14="http://schemas.microsoft.com/office/powerpoint/2010/main" val="1275154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341" y="1250421"/>
            <a:ext cx="10558991" cy="5446183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32341" y="130704"/>
            <a:ext cx="2888192" cy="885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10 класс</a:t>
            </a:r>
          </a:p>
        </p:txBody>
      </p:sp>
    </p:spTree>
    <p:extLst>
      <p:ext uri="{BB962C8B-B14F-4D97-AF65-F5344CB8AC3E}">
        <p14:creationId xmlns:p14="http://schemas.microsoft.com/office/powerpoint/2010/main" val="1100047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2A1005-10D3-4EBA-989F-A0C92F670B3A}"/>
              </a:ext>
            </a:extLst>
          </p:cNvPr>
          <p:cNvSpPr txBox="1"/>
          <p:nvPr/>
        </p:nvSpPr>
        <p:spPr>
          <a:xfrm>
            <a:off x="511029" y="528506"/>
            <a:ext cx="10515600" cy="611071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</a:pPr>
            <a:r>
              <a:rPr lang="ru-RU" sz="2000" b="1" kern="0" dirty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Шаблон </a:t>
            </a:r>
            <a:r>
              <a:rPr lang="en-US" sz="2000" b="1" kern="0" dirty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 </a:t>
            </a:r>
            <a:r>
              <a:rPr lang="ru-RU" sz="2000" b="1" kern="0" dirty="0">
                <a:solidFill>
                  <a:srgbClr val="365F9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класс</a:t>
            </a:r>
          </a:p>
          <a:p>
            <a:pPr marL="457200" algn="just">
              <a:lnSpc>
                <a:spcPct val="115000"/>
              </a:lnSpc>
              <a:tabLst>
                <a:tab pos="1209675" algn="l"/>
              </a:tabLst>
            </a:pPr>
            <a:r>
              <a:rPr lang="en-US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Dear Tim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  <a:tabLst>
                <a:tab pos="1209675" algn="l"/>
              </a:tabLst>
            </a:pPr>
            <a:r>
              <a:rPr lang="en-US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Dear Kate</a:t>
            </a:r>
            <a:r>
              <a:rPr lang="ru-RU" sz="1800" b="1" dirty="0">
                <a:solidFill>
                  <a:srgbClr val="25406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800" dirty="0">
                <a:solidFill>
                  <a:srgbClr val="25406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обращения нужно поставить запятую!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209675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абзац: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Следует поблагодарить своего друга за письмо. Выразить положительные эмоции от его получения.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Thanks for your (last) message. I’m always glad/happy to get emails from you.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209675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абзац: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Основная часть письма (2 абзац). В ней вы должны ответить на вопросы, которые вам задал друг в своём письме.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209675" algn="l"/>
              </a:tabLst>
            </a:pPr>
            <a:r>
              <a:rPr lang="ru-RU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en-US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your email you asked me some questions. I’m happy to answer them.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на вопросы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абзац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your email you mentioned ... . Tell me more about it/them/her/him.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Задать 2 вопроса по требуемой тематике!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That’s all for now. (I have to do my homework.) Write back soon.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Best wishes,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Liza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Считаем слова! 100-130 слов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345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A12402A-546B-4447-9950-46A64300B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385"/>
            <a:ext cx="10515600" cy="5690911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балла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Задание выполнено полностью: содержание отражает все аспекты, указанные в задании 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даны полные и точные ответы на все вопросы (3 аспекта)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заданы правильно 2 вопроса по указанной теме (2 аспекта)</a:t>
            </a:r>
          </a:p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стилевое оформление речи выбрано правильно с учётом цели высказывания и адресата; соблюдены принятые в языке нормы вежливости (1 аспект)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1 неполный или неточный аспект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балл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Задание выполнено не полностью: содержание отражает не все аспекты, указанные в задании (все случаи, не указанные в оценивании на 2 балла и 0 баллов)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Задание не выполнено: 3 и более аспекта содержания отсутствуют, ИЛИ 6 аспектов раскрыты неполно/ неточно,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1 аспект не раскрыт, и 4–5 аспектов раскрыты неполно/ неточно,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2 аспекта не раскрыты, и 2–4 раскрыты неполно/неточно,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ответ не соответствует требуемому объёму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2EDD229-4909-483D-802F-41E4111C4314}"/>
              </a:ext>
            </a:extLst>
          </p:cNvPr>
          <p:cNvSpPr txBox="1">
            <a:spLocks/>
          </p:cNvSpPr>
          <p:nvPr/>
        </p:nvSpPr>
        <p:spPr>
          <a:xfrm>
            <a:off x="154837" y="256539"/>
            <a:ext cx="2252804" cy="5068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10 класс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27C66A-2E71-4937-B8AF-D22CA83E7027}"/>
              </a:ext>
            </a:extLst>
          </p:cNvPr>
          <p:cNvSpPr txBox="1"/>
          <p:nvPr/>
        </p:nvSpPr>
        <p:spPr>
          <a:xfrm>
            <a:off x="3959603" y="256539"/>
            <a:ext cx="5850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коммуникативной задачи</a:t>
            </a:r>
          </a:p>
        </p:txBody>
      </p:sp>
    </p:spTree>
    <p:extLst>
      <p:ext uri="{BB962C8B-B14F-4D97-AF65-F5344CB8AC3E}">
        <p14:creationId xmlns:p14="http://schemas.microsoft.com/office/powerpoint/2010/main" val="3703119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13" y="809692"/>
            <a:ext cx="10980738" cy="302154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63226" y="130704"/>
            <a:ext cx="2479307" cy="7248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10 класс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724931-65B0-4C6A-987E-43B19CCEB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26" y="4056908"/>
            <a:ext cx="65341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28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189FF-0007-415A-98AB-2F3141085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0277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Языковое оформление текста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A1017A-3090-48E2-B6D0-47C396338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06"/>
            <a:ext cx="10515600" cy="480955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балла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Используемый словарный запас и грамматические структуры соответствуют базовому уровню сложности задания, орфографические и пунктуационные ошибки практически отсутствуют (допускаются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1–2 лексико-грамматические ошибки И/ИЛИ 1–2 орфографические и пунктуационные ошибки) </a:t>
            </a:r>
          </a:p>
          <a:p>
            <a:pPr marL="0" indent="0">
              <a:buNone/>
            </a:pP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балл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допущены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3–4 лексико-грамматические ошибки, 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И/ИЛИ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допущены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3–4 орфографические и пунктуационные ошибки</a:t>
            </a:r>
          </a:p>
          <a:p>
            <a:pPr marL="0" indent="0">
              <a:buNone/>
            </a:pP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баллов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допущено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и более лексико-грамматических ошибок,</a:t>
            </a:r>
          </a:p>
          <a:p>
            <a:pPr marL="0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И/ИЛИ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допущено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и более орфографических и пунктуационных ошибок</a:t>
            </a:r>
          </a:p>
        </p:txBody>
      </p:sp>
    </p:spTree>
    <p:extLst>
      <p:ext uri="{BB962C8B-B14F-4D97-AF65-F5344CB8AC3E}">
        <p14:creationId xmlns:p14="http://schemas.microsoft.com/office/powerpoint/2010/main" val="3907545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552" y="0"/>
            <a:ext cx="62426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86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</TotalTime>
  <Words>711</Words>
  <Application>Microsoft Office PowerPoint</Application>
  <PresentationFormat>Широкоэкранный</PresentationFormat>
  <Paragraphs>95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Cambria</vt:lpstr>
      <vt:lpstr>Times New Roman</vt:lpstr>
      <vt:lpstr>Тема Office</vt:lpstr>
      <vt:lpstr>Презентация PowerPoint</vt:lpstr>
      <vt:lpstr>4 класс</vt:lpstr>
      <vt:lpstr>Презентация PowerPoint</vt:lpstr>
      <vt:lpstr>5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8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Вводные слова</vt:lpstr>
      <vt:lpstr>10</vt:lpstr>
      <vt:lpstr>Презентация PowerPoint</vt:lpstr>
      <vt:lpstr>Презентация PowerPoint</vt:lpstr>
      <vt:lpstr>Презентация PowerPoint</vt:lpstr>
      <vt:lpstr>Языковое оформление текста</vt:lpstr>
      <vt:lpstr>Презентация PowerPoint</vt:lpstr>
    </vt:vector>
  </TitlesOfParts>
  <Company>МАОУ Лицей 130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класс</dc:title>
  <dc:creator>b</dc:creator>
  <cp:lastModifiedBy>Максим Перевалов</cp:lastModifiedBy>
  <cp:revision>23</cp:revision>
  <dcterms:created xsi:type="dcterms:W3CDTF">2025-02-24T10:18:14Z</dcterms:created>
  <dcterms:modified xsi:type="dcterms:W3CDTF">2026-10-26T10:30:16Z</dcterms:modified>
</cp:coreProperties>
</file>