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zabavnik.club/kartinki/3022-kartinki-iz-skazki-nikita-kozhemyaka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088231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МБОУ </a:t>
            </a:r>
            <a:r>
              <a:rPr lang="ru-RU" sz="2400" dirty="0" err="1" smtClean="0"/>
              <a:t>Духовщинская</a:t>
            </a:r>
            <a:r>
              <a:rPr lang="ru-RU" sz="2400" dirty="0" smtClean="0"/>
              <a:t> СШ им. П.К.Козлова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rgbClr val="0070C0"/>
                </a:solidFill>
              </a:rPr>
              <a:t>Урок литературного чтения в 3 «А» классе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Русская народная сказка «Никита Кожемяка»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/>
              <a:t>Выполнила  у</a:t>
            </a:r>
            <a:r>
              <a:rPr lang="ru-RU" sz="1600" dirty="0" smtClean="0"/>
              <a:t>читель начальных классов </a:t>
            </a:r>
            <a:r>
              <a:rPr lang="ru-RU" sz="1600" dirty="0" err="1" smtClean="0"/>
              <a:t>Никешина</a:t>
            </a:r>
            <a:r>
              <a:rPr lang="ru-RU" sz="1600" dirty="0" smtClean="0"/>
              <a:t> А.Ф.</a:t>
            </a:r>
            <a:endParaRPr lang="ru-RU" sz="16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04664"/>
            <a:ext cx="763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Источники и литература: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1600" y="1052736"/>
            <a:ext cx="6624736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>
                <a:solidFill>
                  <a:srgbClr val="002060"/>
                </a:solidFill>
                <a:hlinkClick r:id="rId2"/>
              </a:rPr>
              <a:t>1.https://zabavnik.club/kartinki/3022-kartinki-iz-skazki-nikita-kozhemyaka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060848"/>
            <a:ext cx="6657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 Г.С. </a:t>
            </a:r>
            <a:r>
              <a:rPr lang="ru-RU" dirty="0" err="1" smtClean="0"/>
              <a:t>Меркин</a:t>
            </a:r>
            <a:r>
              <a:rPr lang="ru-RU" dirty="0" smtClean="0"/>
              <a:t> </a:t>
            </a:r>
            <a:r>
              <a:rPr lang="ru-RU" dirty="0" smtClean="0"/>
              <a:t> Учебник«Литературное чтение» 3 класс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700808"/>
            <a:ext cx="6481133" cy="1200329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Кожемяка- устаревшее название ремесленника,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выделывающего кожи (кожевник)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2276872"/>
            <a:ext cx="7201010" cy="1323439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4000" dirty="0" smtClean="0"/>
              <a:t>Мне сегодня на уроке</a:t>
            </a:r>
          </a:p>
          <a:p>
            <a:r>
              <a:rPr lang="ru-RU" sz="4000" dirty="0" smtClean="0"/>
              <a:t>совершенно необходимо…</a:t>
            </a:r>
            <a:endParaRPr lang="ru-RU" sz="40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viktorbychkov.ru/bimages/5/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7200800" cy="54726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mg0.liveinternet.ru/images/attach/c/1/51/0/51000180_1257859305_1150385270344767_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1787" y="1057073"/>
            <a:ext cx="5940425" cy="4743854"/>
          </a:xfrm>
          <a:prstGeom prst="rect">
            <a:avLst/>
          </a:prstGeom>
          <a:noFill/>
          <a:ln w="5715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052736"/>
            <a:ext cx="6899646" cy="2031325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Поборы- сборы              Лютый- злой</a:t>
            </a:r>
          </a:p>
          <a:p>
            <a:r>
              <a:rPr lang="ru-RU" dirty="0" smtClean="0"/>
              <a:t>Промыслы- охота           Авось – может быть</a:t>
            </a:r>
          </a:p>
          <a:p>
            <a:r>
              <a:rPr lang="ru-RU" dirty="0" smtClean="0"/>
              <a:t>Сыскал- нашёл               Берлогу размечу – разнесу</a:t>
            </a:r>
          </a:p>
          <a:p>
            <a:r>
              <a:rPr lang="ru-RU" dirty="0" smtClean="0"/>
              <a:t>Межа – граница              Пуд пеньки – 16 кг грубых нитей</a:t>
            </a:r>
          </a:p>
          <a:p>
            <a:r>
              <a:rPr lang="ru-RU" dirty="0" smtClean="0"/>
              <a:t>Соха в 300 пуд- соха весом в 4800кг,плуг,деревянное </a:t>
            </a:r>
          </a:p>
          <a:p>
            <a:r>
              <a:rPr lang="ru-RU" dirty="0" smtClean="0"/>
              <a:t>приспособление для обработки земли. </a:t>
            </a:r>
          </a:p>
          <a:p>
            <a:endParaRPr lang="ru-RU" dirty="0"/>
          </a:p>
        </p:txBody>
      </p:sp>
      <p:pic>
        <p:nvPicPr>
          <p:cNvPr id="1026" name="Picture 2" descr="Соха"/>
          <p:cNvPicPr>
            <a:picLocks noChangeAspect="1" noChangeArrowheads="1"/>
          </p:cNvPicPr>
          <p:nvPr/>
        </p:nvPicPr>
        <p:blipFill>
          <a:blip r:embed="rId2" cstate="print"/>
          <a:srcRect t="36749" r="59050" b="24401"/>
          <a:stretch>
            <a:fillRect/>
          </a:stretch>
        </p:blipFill>
        <p:spPr bwMode="auto">
          <a:xfrm>
            <a:off x="1907704" y="3429000"/>
            <a:ext cx="3744416" cy="2664296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196752"/>
            <a:ext cx="7255512" cy="2215991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r>
              <a:rPr lang="ru-RU" sz="2400" dirty="0" smtClean="0"/>
              <a:t>Храбрый, скромный, вежливый, добрый, </a:t>
            </a:r>
          </a:p>
          <a:p>
            <a:endParaRPr lang="ru-RU" sz="2400" dirty="0" smtClean="0"/>
          </a:p>
          <a:p>
            <a:r>
              <a:rPr lang="ru-RU" sz="2400" dirty="0" smtClean="0"/>
              <a:t>отважный, мужественный, сильный, простой, </a:t>
            </a:r>
          </a:p>
          <a:p>
            <a:endParaRPr lang="ru-RU" sz="2400" dirty="0" smtClean="0"/>
          </a:p>
          <a:p>
            <a:r>
              <a:rPr lang="ru-RU" sz="2400" dirty="0" smtClean="0"/>
              <a:t>впечатлительный, сообразительный</a:t>
            </a:r>
            <a:endParaRPr lang="ru-RU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viktorbychkov.ru/bimages/5/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7200800" cy="5472608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2132856"/>
            <a:ext cx="4564070" cy="58477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Сегодня на уроке я…</a:t>
            </a:r>
            <a:endParaRPr lang="ru-RU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</TotalTime>
  <Words>110</Words>
  <Application>Microsoft Office PowerPoint</Application>
  <PresentationFormat>Экран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МБОУ Духовщинская СШ им. П.К.Козлова  Урок литературного чтения в 3 «А» классе Русская народная сказка «Никита Кожемяка»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литературного чтения . </dc:title>
  <dc:creator>Алла</dc:creator>
  <cp:lastModifiedBy>Алла</cp:lastModifiedBy>
  <cp:revision>12</cp:revision>
  <dcterms:created xsi:type="dcterms:W3CDTF">2015-04-20T13:06:27Z</dcterms:created>
  <dcterms:modified xsi:type="dcterms:W3CDTF">2018-10-04T15:27:48Z</dcterms:modified>
</cp:coreProperties>
</file>