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23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A335C9-F18D-42FF-993C-712364422B4C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FC42694-C1AD-4F84-B277-9F98E4D7C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661248"/>
            <a:ext cx="8079432" cy="936104"/>
          </a:xfrm>
        </p:spPr>
        <p:txBody>
          <a:bodyPr>
            <a:normAutofit fontScale="90000"/>
          </a:bodyPr>
          <a:lstStyle/>
          <a:p>
            <a:pPr algn="r"/>
            <a:r>
              <a:rPr lang="ru-RU" sz="4400" dirty="0" smtClean="0">
                <a:solidFill>
                  <a:srgbClr val="FFFF00"/>
                </a:solidFill>
              </a:rPr>
              <a:t/>
            </a:r>
            <a:br>
              <a:rPr lang="ru-RU" sz="4400" dirty="0" smtClean="0">
                <a:solidFill>
                  <a:srgbClr val="FFFF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301208"/>
            <a:ext cx="5760640" cy="1296144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 err="1" smtClean="0">
                <a:solidFill>
                  <a:srgbClr val="FFFF00"/>
                </a:solidFill>
              </a:rPr>
              <a:t>Faizutdinov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Danis</a:t>
            </a:r>
            <a:r>
              <a:rPr lang="en-US" sz="3600" b="1" dirty="0" smtClean="0">
                <a:solidFill>
                  <a:srgbClr val="FFFF00"/>
                </a:solidFill>
              </a:rPr>
              <a:t>, </a:t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err="1" smtClean="0">
                <a:solidFill>
                  <a:srgbClr val="FFFF00"/>
                </a:solidFill>
              </a:rPr>
              <a:t>Orlov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Danil</a:t>
            </a:r>
            <a:endParaRPr lang="ru-RU" sz="3600" b="1" dirty="0" smtClean="0"/>
          </a:p>
        </p:txBody>
      </p:sp>
      <p:pic>
        <p:nvPicPr>
          <p:cNvPr id="1026" name="Picture 2" descr="C:\Users\Admin\AppData\Roaming\Skype\live#3a123d-1997\media_messaging\media_cache_v3\^E2ACCC9FE9F80D08599CB9EFB458D72754A6412D2B4FB8A0CA^pimgpsh_thumbnail_win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9411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95660" y="4005064"/>
            <a:ext cx="47807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Yuri Gagarin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6" name="Picture 4" descr="http://cn15.nevsedoma.com.ua/photo/10/1069/243_files/6d8303b8fc9b63d96ad63b07b2efd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24128" cy="4443355"/>
          </a:xfrm>
          <a:prstGeom prst="rect">
            <a:avLst/>
          </a:prstGeom>
          <a:noFill/>
        </p:spPr>
      </p:pic>
      <p:pic>
        <p:nvPicPr>
          <p:cNvPr id="23554" name="Picture 2" descr="http://900igr.net/datai/astronomija/Kosmonavt-Gagarin/0010-012-27-marta-1968-goda-JU.-A.-Gagarin-pogib-pri-nevyjasnennykh.jpg"/>
          <p:cNvPicPr>
            <a:picLocks noChangeAspect="1" noChangeArrowheads="1"/>
          </p:cNvPicPr>
          <p:nvPr/>
        </p:nvPicPr>
        <p:blipFill>
          <a:blip r:embed="rId3" cstate="print"/>
          <a:srcRect t="11058" b="10464"/>
          <a:stretch>
            <a:fillRect/>
          </a:stretch>
        </p:blipFill>
        <p:spPr bwMode="auto">
          <a:xfrm>
            <a:off x="3419872" y="3429000"/>
            <a:ext cx="5497117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rgbClr val="FFFF00"/>
                </a:solidFill>
              </a:rPr>
              <a:t>Thank you!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Admin\AppData\Roaming\Skype\live#3a123d-1997\media_messaging\media_cache_v3\^17DB1717B880D781017F316C4F90872B2A2A9BBCDA32260639^pimgpsh_thumbnail_win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fs00.infourok.ru/images/doc/224/23360/1/img2.jpg"/>
          <p:cNvPicPr>
            <a:picLocks noChangeAspect="1" noChangeArrowheads="1"/>
          </p:cNvPicPr>
          <p:nvPr/>
        </p:nvPicPr>
        <p:blipFill>
          <a:blip r:embed="rId2" cstate="print"/>
          <a:srcRect l="4326" t="3801" r="64962" b="36350"/>
          <a:stretch>
            <a:fillRect/>
          </a:stretch>
        </p:blipFill>
        <p:spPr bwMode="auto">
          <a:xfrm>
            <a:off x="179512" y="227725"/>
            <a:ext cx="4536504" cy="663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AppData\Roaming\Skype\live#3a123d-1997\media_messaging\media_cache_v3\^AA5058681ECE700B18F3741338F295114F3C20F1B783544BBC^pimgpsh_thumbnail_win_dist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https://s16.stc.all.kpcdn.net/share/i/4/772372/wx1080.jpg"/>
          <p:cNvPicPr>
            <a:picLocks noChangeAspect="1" noChangeArrowheads="1"/>
          </p:cNvPicPr>
          <p:nvPr/>
        </p:nvPicPr>
        <p:blipFill>
          <a:blip r:embed="rId3" cstate="print"/>
          <a:srcRect l="11200" t="14835" r="14956"/>
          <a:stretch>
            <a:fillRect/>
          </a:stretch>
        </p:blipFill>
        <p:spPr bwMode="auto">
          <a:xfrm>
            <a:off x="4391472" y="3594270"/>
            <a:ext cx="4752528" cy="3263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dmin\AppData\Roaming\Skype\live#3a123d-1997\media_messaging\media_cache_v3\^88C4DFA47E6E026573DF037833AC1D7A8B395EAFE18668D4E3^pimgpsh_thumbnail_win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00600" cy="4320480"/>
          </a:xfrm>
          <a:prstGeom prst="rect">
            <a:avLst/>
          </a:prstGeom>
          <a:noFill/>
        </p:spPr>
      </p:pic>
      <p:pic>
        <p:nvPicPr>
          <p:cNvPr id="5122" name="Picture 2" descr="https://sputnik-news.ee/images/537/09/5370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5558" y="1742728"/>
            <a:ext cx="4368442" cy="5115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AppData\Roaming\Skype\live#3a123d-1997\media_messaging\media_cache_v3\^B80FE4AC1F2CD914E579A3F35418662987CD25204828E04B5C^pimgpsh_thumbnail_win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www.elena-lukash.com/wp-content/uploads/2017/03/b0203535298db31cb03b1e86b60ea3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892480" cy="66693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</p:txBody>
      </p:sp>
      <p:pic>
        <p:nvPicPr>
          <p:cNvPr id="6146" name="Picture 2" descr="https://pp.userapi.com/c834302/v834302641/113970/BNcQAMBnWF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4" name="Picture 4" descr="https://pp.userapi.com/c834302/v834302641/1139a8/06Fi90IZnw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216</TotalTime>
  <Words>8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Резеда</cp:lastModifiedBy>
  <cp:revision>12</cp:revision>
  <dcterms:created xsi:type="dcterms:W3CDTF">2018-04-09T14:48:19Z</dcterms:created>
  <dcterms:modified xsi:type="dcterms:W3CDTF">2018-04-11T14:01:18Z</dcterms:modified>
</cp:coreProperties>
</file>