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A93823-6D7D-4D46-9D8F-63779B422989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B4E35E-2DCA-4ED6-A848-41C71047317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СТРОКИ, ОПАЛЕННЫЕ ВОЙНОЙ</a:t>
            </a:r>
            <a:endParaRPr lang="ru-RU" sz="5400" dirty="0"/>
          </a:p>
        </p:txBody>
      </p:sp>
      <p:pic>
        <p:nvPicPr>
          <p:cNvPr id="6" name="Содержимое 5" descr="voina-kachan-filat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5122" y="1554163"/>
            <a:ext cx="8046155" cy="452596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Константин Симонов </a:t>
            </a:r>
            <a:endParaRPr lang="ru-RU" dirty="0"/>
          </a:p>
        </p:txBody>
      </p:sp>
      <p:pic>
        <p:nvPicPr>
          <p:cNvPr id="4" name="Содержимое 3" descr="simonov_konstantin_mihajlovi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5855" y="1554163"/>
            <a:ext cx="6044690" cy="45259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4968875" cy="4235450"/>
          </a:xfrm>
        </p:spPr>
      </p:pic>
      <p:pic>
        <p:nvPicPr>
          <p:cNvPr id="8" name="Содержимое 7" descr="img41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3515883" y="2636912"/>
            <a:ext cx="5628117" cy="42210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40722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7848872" cy="588903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ПОЭТЫ На ВОЙНЕ</a:t>
            </a:r>
            <a:endParaRPr lang="ru-RU" dirty="0"/>
          </a:p>
        </p:txBody>
      </p:sp>
      <p:pic>
        <p:nvPicPr>
          <p:cNvPr id="5" name="Содержимое 4" descr="0_3bcc3_f511c32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99017" y="1600200"/>
            <a:ext cx="3802566" cy="4724400"/>
          </a:xfrm>
        </p:spPr>
      </p:pic>
      <p:pic>
        <p:nvPicPr>
          <p:cNvPr id="6" name="Содержимое 5" descr="0_d0709_922c4fea_XL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556792"/>
            <a:ext cx="3552750" cy="4737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СВЯЩЕННАЯ ВОЙНА</a:t>
            </a:r>
            <a:endParaRPr lang="ru-RU" dirty="0"/>
          </a:p>
        </p:txBody>
      </p:sp>
      <p:pic>
        <p:nvPicPr>
          <p:cNvPr id="8" name="Содержимое 7" descr="527_11_dobrovolt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3481536" cy="489504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Гудзенко</a:t>
            </a:r>
            <a:r>
              <a:rPr lang="ru-RU" dirty="0" smtClean="0"/>
              <a:t> Семен Петрович (1922 - 1953)</a:t>
            </a:r>
            <a:endParaRPr lang="ru-RU" dirty="0"/>
          </a:p>
        </p:txBody>
      </p:sp>
      <p:pic>
        <p:nvPicPr>
          <p:cNvPr id="4" name="Содержимое 3" descr="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340768"/>
            <a:ext cx="3532759" cy="504595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 АТАКОЙ   (1942)</a:t>
            </a:r>
            <a:endParaRPr lang="ru-RU" dirty="0"/>
          </a:p>
        </p:txBody>
      </p:sp>
      <p:pic>
        <p:nvPicPr>
          <p:cNvPr id="4" name="Содержимое 3" descr="8999b327182fe0c3b9fd6444e1f67880cde83de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2840" y="1554163"/>
            <a:ext cx="7530719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/>
              <a:t>Я́ков</a:t>
            </a:r>
            <a:r>
              <a:rPr lang="ru-RU" b="1" dirty="0" smtClean="0"/>
              <a:t> </a:t>
            </a:r>
            <a:r>
              <a:rPr lang="ru-RU" b="1" dirty="0" err="1" smtClean="0"/>
              <a:t>абра́мович</a:t>
            </a:r>
            <a:r>
              <a:rPr lang="ru-RU" b="1" dirty="0" smtClean="0"/>
              <a:t> Козловский</a:t>
            </a:r>
            <a:r>
              <a:rPr lang="ru-RU" dirty="0" smtClean="0"/>
              <a:t> 1921-2001</a:t>
            </a:r>
            <a:endParaRPr lang="ru-RU" dirty="0"/>
          </a:p>
        </p:txBody>
      </p:sp>
      <p:pic>
        <p:nvPicPr>
          <p:cNvPr id="4" name="Содержимое 3" descr="151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484784"/>
            <a:ext cx="3348955" cy="508702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Москва 1941 года</a:t>
            </a:r>
            <a:endParaRPr lang="ru-RU" dirty="0"/>
          </a:p>
        </p:txBody>
      </p:sp>
      <p:pic>
        <p:nvPicPr>
          <p:cNvPr id="4" name="Содержимое 3" descr="95ed84b68ba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412776"/>
            <a:ext cx="6714304" cy="510424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Дементьев Андрей Дмитриевич </a:t>
            </a:r>
            <a:endParaRPr lang="ru-RU" dirty="0"/>
          </a:p>
        </p:txBody>
      </p:sp>
      <p:pic>
        <p:nvPicPr>
          <p:cNvPr id="6" name="Содержимое 5" descr="4242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84784"/>
            <a:ext cx="4203683" cy="504442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Военная песня</a:t>
            </a:r>
            <a:endParaRPr lang="ru-RU" dirty="0"/>
          </a:p>
        </p:txBody>
      </p:sp>
      <p:pic>
        <p:nvPicPr>
          <p:cNvPr id="4" name="Содержимое 3" descr="194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4162"/>
            <a:ext cx="7258574" cy="498673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197</TotalTime>
  <Words>36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СТРОКИ, ОПАЛЕННЫЕ ВОЙНОЙ</vt:lpstr>
      <vt:lpstr>ПОЭТЫ На ВОЙНЕ</vt:lpstr>
      <vt:lpstr>СВЯЩЕННАЯ ВОЙНА</vt:lpstr>
      <vt:lpstr>Гудзенко Семен Петрович (1922 - 1953)</vt:lpstr>
      <vt:lpstr>ПЕРЕД АТАКОЙ   (1942)</vt:lpstr>
      <vt:lpstr>Я́ков абра́мович Козловский 1921-2001</vt:lpstr>
      <vt:lpstr>Москва 1941 года</vt:lpstr>
      <vt:lpstr>Дементьев Андрей Дмитриевич </vt:lpstr>
      <vt:lpstr>Военная песня</vt:lpstr>
      <vt:lpstr>Константин Симонов </vt:lpstr>
      <vt:lpstr>Слайд 11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15</cp:revision>
  <dcterms:created xsi:type="dcterms:W3CDTF">2016-03-21T14:59:59Z</dcterms:created>
  <dcterms:modified xsi:type="dcterms:W3CDTF">2016-03-21T18:17:01Z</dcterms:modified>
</cp:coreProperties>
</file>