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572207-C430-43E6-BAC3-ADEF1A9242A8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539AD7-0434-410F-B6CA-E0109EA286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 Красный,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жёлтый,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зелёный</a:t>
            </a:r>
            <a:r>
              <a:rPr lang="ru-RU" b="1" dirty="0" smtClean="0">
                <a:latin typeface="Monotype Corsiva" pitchFamily="66" charset="0"/>
              </a:rPr>
              <a:t>, мы должны о них всё знать!»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прививать детям культуру поведения на дорогах;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правила дорожного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способностей.</a:t>
            </a:r>
          </a:p>
          <a:p>
            <a:pPr algn="l"/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Наклеиваем тесьму и эмоции на светофор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N82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714488"/>
            <a:ext cx="4476781" cy="3357586"/>
          </a:xfrm>
        </p:spPr>
      </p:pic>
      <p:pic>
        <p:nvPicPr>
          <p:cNvPr id="5" name="Рисунок 4" descr="DSCN8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37384"/>
            <a:ext cx="4236930" cy="31776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DSCN8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8501122" cy="57920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Вот что у нас получилось!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DSCN82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142984"/>
            <a:ext cx="4500594" cy="55007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ebad02b9c5415f9ba153e409643766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00372"/>
            <a:ext cx="6858000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Работу подготовили: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Норкина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Юрьевна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Воспитанница: Тришкина Валерия 5 лет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>
                <a:latin typeface="Monotype Corsiva" pitchFamily="66" charset="0"/>
                <a:cs typeface="Times New Roman" pitchFamily="18" charset="0"/>
              </a:rPr>
              <a:t>Материалы: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диски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амоклеющая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бумага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ожницы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ермоклей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есьма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Вырезаем круги для светофора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N82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43429"/>
            <a:ext cx="6643734" cy="49828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8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786610" cy="47149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Раскладываем диски</a:t>
            </a:r>
            <a:endParaRPr lang="ru-RU" sz="54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DSCN8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925" y="1785925"/>
            <a:ext cx="7065099" cy="47912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Наклеиваем круги на диски</a:t>
            </a:r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N82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9" y="1643050"/>
            <a:ext cx="4135177" cy="3571899"/>
          </a:xfrm>
        </p:spPr>
      </p:pic>
      <p:pic>
        <p:nvPicPr>
          <p:cNvPr id="5" name="Рисунок 4" descr="DSCN8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09" y="3161108"/>
            <a:ext cx="4548219" cy="3411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N82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8" y="3000372"/>
            <a:ext cx="4398096" cy="3429024"/>
          </a:xfrm>
        </p:spPr>
      </p:pic>
      <p:pic>
        <p:nvPicPr>
          <p:cNvPr id="5" name="Рисунок 4" descr="DSCN8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38" y="1142984"/>
            <a:ext cx="423156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Склеиваем диски между собой</a:t>
            </a:r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DSCN82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786058"/>
            <a:ext cx="4643438" cy="3641675"/>
          </a:xfrm>
        </p:spPr>
      </p:pic>
      <p:pic>
        <p:nvPicPr>
          <p:cNvPr id="5" name="Рисунок 4" descr="DSCN82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6" y="1331167"/>
            <a:ext cx="4606872" cy="34551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87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« Красный, жёлтый, зелёный, мы должны о них всё знать!»</vt:lpstr>
      <vt:lpstr>Работу подготовили:</vt:lpstr>
      <vt:lpstr>Материалы: </vt:lpstr>
      <vt:lpstr>Вырезаем круги для светофора</vt:lpstr>
      <vt:lpstr>Слайд 5</vt:lpstr>
      <vt:lpstr>Раскладываем диски</vt:lpstr>
      <vt:lpstr>Наклеиваем круги на диски</vt:lpstr>
      <vt:lpstr>Слайд 8</vt:lpstr>
      <vt:lpstr>Склеиваем диски между собой</vt:lpstr>
      <vt:lpstr>Наклеиваем тесьму и эмоции на светофор</vt:lpstr>
      <vt:lpstr>Слайд 11</vt:lpstr>
      <vt:lpstr>Вот что у нас получилось!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9</cp:revision>
  <dcterms:created xsi:type="dcterms:W3CDTF">2018-04-16T07:53:21Z</dcterms:created>
  <dcterms:modified xsi:type="dcterms:W3CDTF">2018-04-16T10:37:09Z</dcterms:modified>
</cp:coreProperties>
</file>