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8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04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3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98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94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9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38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70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98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95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3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00EDF-A9CD-4B70-8A35-8E1EADF36EC3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A8C4-A4C0-416C-B047-86B2D2B45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83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5800" y="1841500"/>
            <a:ext cx="65151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Павловский детский сад №5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Опытно-исследовательская деятельность с детьми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лук от семи недуг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Шахова В.Н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кв.категории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Степаненко В.А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0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2"/>
            <a:ext cx="2990850" cy="65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441573"/>
            <a:ext cx="8579827" cy="524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186479" y="198132"/>
            <a:ext cx="8188569" cy="1075226"/>
          </a:xfrm>
          <a:prstGeom prst="round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роль играет лук в жизни человека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2095500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85" y="3561747"/>
            <a:ext cx="5509846" cy="3296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84" y="423876"/>
            <a:ext cx="5260731" cy="320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994280" y="1690688"/>
            <a:ext cx="4360985" cy="1122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Готовимся к  посадке лука в воде и земле.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25"/>
            <a:ext cx="2990850" cy="65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1" y="2130076"/>
            <a:ext cx="4396153" cy="296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8" y="4320827"/>
            <a:ext cx="4658090" cy="2603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309"/>
            <a:ext cx="4576395" cy="286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69" y="-78812"/>
            <a:ext cx="4613031" cy="2786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51" y="4287784"/>
            <a:ext cx="4451015" cy="255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431323" y="443779"/>
            <a:ext cx="3359028" cy="1620122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реализации выращивания лука в воде.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7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2095500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3451"/>
            <a:ext cx="4355124" cy="2598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87" y="-12647"/>
            <a:ext cx="4385713" cy="280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0265" cy="290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46" y="2462694"/>
            <a:ext cx="3886200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05" y="4256124"/>
            <a:ext cx="4370876" cy="26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460265" y="258137"/>
            <a:ext cx="3353440" cy="1837363"/>
          </a:xfrm>
          <a:prstGeom prst="round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реализации посадки лука в почву.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9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2095500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67354" y="469046"/>
            <a:ext cx="7385537" cy="5064368"/>
          </a:xfrm>
          <a:prstGeom prst="round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и поговорки про лук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-Лук от семи недугов лечит.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-Ешь лук- чаще зубы будут.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-Лук да баня все правят.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-Кто ест лук, тот избавлен от мук.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-Лук во щах - и голод прощай.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897" y="0"/>
            <a:ext cx="2306103" cy="276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6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25"/>
            <a:ext cx="2990850" cy="65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51"/>
            <a:ext cx="5807318" cy="406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18" y="2567354"/>
            <a:ext cx="6103328" cy="395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757138" y="1598613"/>
            <a:ext cx="2106490" cy="914400"/>
          </a:xfrm>
          <a:prstGeom prst="round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2-я неделя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8200" y="66278"/>
            <a:ext cx="2152650" cy="914400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1-я неделя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4799" y="-6899"/>
            <a:ext cx="4642339" cy="914400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процессом роста лука.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92" y="0"/>
            <a:ext cx="12315092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095500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" y="1487547"/>
            <a:ext cx="7719646" cy="508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461846" y="650631"/>
            <a:ext cx="3270740" cy="836916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я неделя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7" y="790027"/>
            <a:ext cx="9771185" cy="5767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41938" y="64906"/>
            <a:ext cx="9355016" cy="725122"/>
          </a:xfrm>
          <a:prstGeom prst="roundRect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проекта мы приложили немало усилий.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548" y="2095500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5" y="0"/>
            <a:ext cx="2473569" cy="399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27" y="2687640"/>
            <a:ext cx="3719145" cy="289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-59928"/>
            <a:ext cx="4487007" cy="293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61" y="-121109"/>
            <a:ext cx="4733193" cy="287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46" y="4356833"/>
            <a:ext cx="4601308" cy="246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448907" y="46281"/>
            <a:ext cx="3270739" cy="1228117"/>
          </a:xfrm>
          <a:prstGeom prst="round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25415" y="2879574"/>
            <a:ext cx="3149112" cy="1657257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салата с  использованием лука.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440615" y="3004987"/>
            <a:ext cx="3393831" cy="1107830"/>
          </a:xfrm>
          <a:prstGeom prst="round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проекта.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6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75846"/>
            <a:ext cx="12192000" cy="6312877"/>
          </a:xfrm>
          <a:prstGeom prst="round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проанализировали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обобщили результаты, полученные в процессе исследовательской деятельности детей;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-сформировали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об основных потребностях лука, условиях, которые необходимы для его роста (вода, земля, свет, тепло) ;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-выработали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посадки лука в землю и в стакан с водой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/игры «Угадай на ощупь», «Найди лишний» и т. д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-Результат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-узнали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чудодейственном влиянии лука на здоровье человека;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-познакомились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разными условиями содержания лука;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-научились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сравнивать, анализировать, делать выводы;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-расширился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 и мыслительная деятельность детей;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-научились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индивидуальные и коллективные поручения, видеть результат своего труда.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-Данный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принес детям удовлетворение и радость от проделанной работы, появился интерес и желание участвовать в следующих проектах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50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12280900" cy="6858000"/>
          </a:xfrm>
        </p:spPr>
      </p:pic>
      <p:sp>
        <p:nvSpPr>
          <p:cNvPr id="9" name="Скругленный прямоугольник 8"/>
          <p:cNvSpPr/>
          <p:nvPr/>
        </p:nvSpPr>
        <p:spPr>
          <a:xfrm>
            <a:off x="838200" y="739195"/>
            <a:ext cx="10515600" cy="5379610"/>
          </a:xfrm>
          <a:prstGeom prst="round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поекта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у детей познавательный интерес   к выращиванию репчатого лука на перо в комнатных условиях Заинтересовать этапами проведения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опыта..Узнать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его пользе.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-воспитать бережное отношение к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ростениям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детей ежедневно ухаживать за луковицами в комнатных условиях;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навыки исследовательской  деятельности, инициативность;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внимание, память, обогащение словарного запаса, развивать речь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04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813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295" y="-151056"/>
            <a:ext cx="2691705" cy="441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79431" y="1160583"/>
            <a:ext cx="807133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351692" y="0"/>
            <a:ext cx="11500339" cy="6541477"/>
          </a:xfrm>
          <a:prstGeom prst="round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проекта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можно вырастить зелёный лук на подоконнике? Чем может быть полезен лук? Что можно делать с луком? Исследование полезных свойств лука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Заканчивается зима. Солнышко с каждым днем все выше и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выше,а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все длиннее и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теплее.Огород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подаконнике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 является очень приятным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занятием,особенно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зимою и весной, когда хочется отведать не только свежие дары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прирноды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и порадоваться краскам зелени.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Исследовательская, поисковая активность – естественное состояние ребенка, он настроен на познание мира. Исследовать, открывать, изучать – значит сделать шаг в неизведанное и непознанное..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2233246" y="505802"/>
            <a:ext cx="9958754" cy="4998182"/>
          </a:xfrm>
          <a:prstGeom prst="round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дети,родители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лет.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репчатый лук.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месяца(февраль-март).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проведения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детского сада.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2"/>
            <a:ext cx="2584938" cy="65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8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2039815" y="385275"/>
            <a:ext cx="10152184" cy="5648813"/>
          </a:xfrm>
          <a:prstGeom prst="round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идея: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детей, родителей и воспитателей в совместной деятельности: выращивание лука на подоконнике весной и в огороде летом</a:t>
            </a:r>
          </a:p>
          <a:p>
            <a:pPr algn="ctr"/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результат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научатся сажать и ухаживать за луком и познакомятся с условиями его содержания, будут учиться подмечать пользу и красоту зеленого лука зимой.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сформируются знания и представления о росте зеленого лука в комнатных условиях как в контейнере с почвой так и в стакане с водой.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3" b="980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460"/>
            <a:ext cx="2125437" cy="543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6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507" y="2055813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84937" y="365125"/>
            <a:ext cx="8528539" cy="3591413"/>
          </a:xfrm>
          <a:prstGeom prst="round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проблемы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-чем может  быть полезен лук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 можно вырастить зеленый лук на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падоконнике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луку для роста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339" y="2095500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56339" y="808892"/>
            <a:ext cx="8405446" cy="1286608"/>
          </a:xfrm>
          <a:prstGeom prst="roundRect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на тему "Лук - лекарственное растение"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 b="12715"/>
          <a:stretch/>
        </p:blipFill>
        <p:spPr>
          <a:xfrm>
            <a:off x="3606312" y="2207053"/>
            <a:ext cx="5905500" cy="3235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35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093" y="2095500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91508" y="844061"/>
            <a:ext cx="9671538" cy="5732583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лука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Лук выращивают около 5 тысячелетий. Возделывание этой культуры началось в Древнем Китае, затем перешло в Индию и Египет. Первые изображения лука датируются 3200 лет назад до н.э. На это указывает Египетский папирус. Репчатый лук рисовали внутри египетских пирамид. Египтяне считали, что репчатый лук это символ жизни, из-за колец, которые находятся одно в другом.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Римляне также почитали лук магической специей. И использовали его в лечебных целях.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На Руси выращивание репчатого лука начали практиковать с двенадцатого века.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5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093" y="2055813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846386" y="365125"/>
            <a:ext cx="10163906" cy="5332290"/>
          </a:xfrm>
          <a:prstGeom prst="round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свойства лука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Зеленый лук - источник витаминов. Витамина С содержит больше, чем апельсины и лимоны.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-Лук активизирует обмен веществ, способствует очищению крови, стимулирует пищеварительные процессы.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 зеленом луке в большом количестве содержится сахар. По его содержанию лук можно сравнить даже с арбузом. В основном это глюкоза и фруктоза.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-Сок репчатого лука является сильным природным антибиотиком, оберегает от простудных и инфекционных заболеваний, благодаря содержанию в нем фитонцидов.</a:t>
            </a:r>
          </a:p>
          <a:p>
            <a:pPr algn="ctr"/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71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795</Words>
  <Application>Microsoft Office PowerPoint</Application>
  <PresentationFormat>Широкоэкранный</PresentationFormat>
  <Paragraphs>88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20</cp:revision>
  <dcterms:created xsi:type="dcterms:W3CDTF">2017-03-05T13:52:07Z</dcterms:created>
  <dcterms:modified xsi:type="dcterms:W3CDTF">2017-03-05T16:47:10Z</dcterms:modified>
</cp:coreProperties>
</file>