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1A56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EBA11-1176-444F-BED9-10AEF1FA7CA9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BE29E-9BDF-4421-BF71-45AD85E33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DD572-D577-4F05-894A-55A53E7CA9AA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5ED73-F28F-41D4-9C7C-D7F9E5D39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F81D5-DE25-47F3-A80E-54376140D7CC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E314-FFD1-459E-B88C-CF4A264D2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BF39F-4A1D-464F-89E9-033B0AA19A75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C9C53-9E1C-4064-97DA-89685BADB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76BB-0366-4EC9-A0F9-70FAB751521E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1BD07-8C94-4F20-A99D-404E0BA3D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B188D-C4F2-4176-94FA-97936DFF0713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A312-FC39-407A-8307-CD97B7066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82DC4-ACED-4A5F-AB68-047C94E05173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26145-E287-4B74-893A-BE1FB94D0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96FD8-E27F-4C0E-8CA7-006E076AEF0F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40FE9-5F78-475C-86F8-D40033933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D5039-D620-4DAE-8DBD-BEAB8BF0B1D0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7AA14-3D17-4C5D-9F17-273136A0E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26D7D-9ACB-4042-A237-8549B93E15FF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514C6-122C-4F48-A368-674675A08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CB28-C2F3-4505-8BC9-DD2CAF960714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5FA16-E853-46C5-98C1-515B3FF96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802DD6-6035-4DEB-AB7F-D1101851FB75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F998AF-45E6-425C-868B-FC0B1782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«Четвёртый лишний»</a:t>
            </a:r>
            <a:endParaRPr lang="ru-RU" dirty="0" smtClean="0">
              <a:solidFill>
                <a:srgbClr val="0066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Выполнила: Яковлева Е.В.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00232" y="428604"/>
            <a:ext cx="4575291" cy="646331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6600"/>
                </a:solidFill>
                <a:latin typeface="Book Antiqua" pitchFamily="18" charset="0"/>
              </a:rPr>
              <a:t>Четвёртый лишний</a:t>
            </a:r>
            <a:endParaRPr lang="ru-RU" sz="3600" b="1" i="1" dirty="0">
              <a:solidFill>
                <a:srgbClr val="006600"/>
              </a:solidFill>
              <a:latin typeface="Book Antiqu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1928802"/>
            <a:ext cx="314327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6600"/>
                </a:solidFill>
              </a:rPr>
              <a:t>школа</a:t>
            </a:r>
            <a:endParaRPr lang="ru-RU" sz="4000" b="1" i="1" dirty="0">
              <a:solidFill>
                <a:srgbClr val="0066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6314" y="3500438"/>
            <a:ext cx="314327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6600"/>
                </a:solidFill>
              </a:rPr>
              <a:t>в</a:t>
            </a:r>
            <a:r>
              <a:rPr lang="ru-RU" sz="3200" b="1" i="1" dirty="0" smtClean="0">
                <a:solidFill>
                  <a:srgbClr val="006600"/>
                </a:solidFill>
              </a:rPr>
              <a:t> </a:t>
            </a:r>
            <a:r>
              <a:rPr lang="ru-RU" sz="4000" b="1" i="1" dirty="0" smtClean="0">
                <a:solidFill>
                  <a:srgbClr val="006600"/>
                </a:solidFill>
              </a:rPr>
              <a:t>школе</a:t>
            </a:r>
            <a:endParaRPr lang="ru-RU" sz="3200" b="1" i="1" dirty="0">
              <a:solidFill>
                <a:srgbClr val="0066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3500438"/>
            <a:ext cx="314327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6600"/>
                </a:solidFill>
              </a:rPr>
              <a:t>школьник</a:t>
            </a:r>
            <a:endParaRPr lang="ru-RU" sz="4000" b="1" i="1" dirty="0">
              <a:solidFill>
                <a:srgbClr val="0066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3438" y="1928802"/>
            <a:ext cx="314327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6600"/>
                </a:solidFill>
              </a:rPr>
              <a:t>школьный</a:t>
            </a:r>
            <a:endParaRPr lang="ru-RU" sz="3600" dirty="0"/>
          </a:p>
        </p:txBody>
      </p:sp>
      <p:pic>
        <p:nvPicPr>
          <p:cNvPr id="3077" name="Picture 5" descr="https://ds02.infourok.ru/uploads/ex/0f53/000700aa-de1b371f/hello_html_m3b2382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143504" y="3429000"/>
            <a:ext cx="3289446" cy="3214686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143372" y="3071810"/>
            <a:ext cx="2714644" cy="642942"/>
          </a:xfrm>
          <a:prstGeom prst="wedgeRoundRectCallout">
            <a:avLst>
              <a:gd name="adj1" fmla="val -9539"/>
              <a:gd name="adj2" fmla="val 69611"/>
              <a:gd name="adj3" fmla="val 16667"/>
            </a:avLst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Правильно!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00232" y="428604"/>
            <a:ext cx="4575291" cy="646331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6600"/>
                </a:solidFill>
                <a:latin typeface="Book Antiqua" pitchFamily="18" charset="0"/>
              </a:rPr>
              <a:t>Четвёртый лишний</a:t>
            </a:r>
            <a:endParaRPr lang="ru-RU" sz="3600" b="1" i="1" dirty="0">
              <a:solidFill>
                <a:srgbClr val="006600"/>
              </a:solidFill>
              <a:latin typeface="Book Antiqu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1928802"/>
            <a:ext cx="314327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вода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571604" y="3214686"/>
            <a:ext cx="2714644" cy="642942"/>
          </a:xfrm>
          <a:prstGeom prst="wedgeRoundRectCallout">
            <a:avLst>
              <a:gd name="adj1" fmla="val -9539"/>
              <a:gd name="adj2" fmla="val 69611"/>
              <a:gd name="adj3" fmla="val 16667"/>
            </a:avLst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Правильно!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6314" y="3500438"/>
            <a:ext cx="314327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водный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3500438"/>
            <a:ext cx="314327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водитель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3438" y="1928802"/>
            <a:ext cx="3143272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водица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3077" name="Picture 5" descr="https://ds02.infourok.ru/uploads/ex/0f53/000700aa-de1b371f/hello_html_m3b2382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3289446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00232" y="428604"/>
            <a:ext cx="4575291" cy="646331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6600"/>
                </a:solidFill>
                <a:latin typeface="Book Antiqua" pitchFamily="18" charset="0"/>
              </a:rPr>
              <a:t>Четвёртый лишний</a:t>
            </a:r>
            <a:endParaRPr lang="ru-RU" sz="3600" b="1" i="1" dirty="0">
              <a:solidFill>
                <a:srgbClr val="006600"/>
              </a:solidFill>
              <a:latin typeface="Book Antiqu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1928802"/>
            <a:ext cx="3143272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3C1A56"/>
                </a:solidFill>
              </a:rPr>
              <a:t>по реке</a:t>
            </a:r>
            <a:endParaRPr lang="ru-RU" sz="4000" b="1" i="1" dirty="0">
              <a:solidFill>
                <a:srgbClr val="3C1A56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000628" y="3143248"/>
            <a:ext cx="2714644" cy="642942"/>
          </a:xfrm>
          <a:prstGeom prst="wedgeRoundRectCallout">
            <a:avLst>
              <a:gd name="adj1" fmla="val -9539"/>
              <a:gd name="adj2" fmla="val 69611"/>
              <a:gd name="adj3" fmla="val 16667"/>
            </a:avLst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Правильно!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6314" y="3500438"/>
            <a:ext cx="3143272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3C1A56"/>
                </a:solidFill>
              </a:rPr>
              <a:t>речушка</a:t>
            </a:r>
            <a:endParaRPr lang="ru-RU" sz="4000" b="1" i="1" dirty="0">
              <a:solidFill>
                <a:srgbClr val="3C1A5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3500438"/>
            <a:ext cx="3143272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3C1A56"/>
                </a:solidFill>
              </a:rPr>
              <a:t>у реки</a:t>
            </a:r>
            <a:endParaRPr lang="ru-RU" sz="4000" b="1" i="1" dirty="0">
              <a:solidFill>
                <a:srgbClr val="3C1A5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3438" y="1928802"/>
            <a:ext cx="3143272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3C1A56"/>
                </a:solidFill>
              </a:rPr>
              <a:t>за рекой</a:t>
            </a:r>
            <a:endParaRPr lang="ru-RU" sz="4000" b="1" i="1" dirty="0">
              <a:solidFill>
                <a:srgbClr val="3C1A56"/>
              </a:solidFill>
            </a:endParaRPr>
          </a:p>
        </p:txBody>
      </p:sp>
      <p:pic>
        <p:nvPicPr>
          <p:cNvPr id="3077" name="Picture 5" descr="https://ds02.infourok.ru/uploads/ex/0f53/000700aa-de1b371f/hello_html_m3b2382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54554" y="3643314"/>
            <a:ext cx="3289446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37</Words>
  <Application>Microsoft Office PowerPoint</Application>
  <PresentationFormat>Экран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Calibri</vt:lpstr>
      <vt:lpstr>Arial</vt:lpstr>
      <vt:lpstr>Тема Office</vt:lpstr>
      <vt:lpstr>«Четвёртый лишний»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1</cp:lastModifiedBy>
  <cp:revision>20</cp:revision>
  <dcterms:created xsi:type="dcterms:W3CDTF">2012-05-08T20:01:29Z</dcterms:created>
  <dcterms:modified xsi:type="dcterms:W3CDTF">2017-10-15T13:57:00Z</dcterms:modified>
</cp:coreProperties>
</file>