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6" r:id="rId11"/>
    <p:sldId id="265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1/25/2017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1/25/2017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1/25/2017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1/25/2017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1/25/2017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300" i="1" dirty="0" smtClean="0"/>
              <a:t>Проект «Волшебные </a:t>
            </a:r>
            <a:r>
              <a:rPr lang="ru-RU" sz="5300" i="1" dirty="0" smtClean="0"/>
              <a:t>нитки»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http://crosti.ru/patterns/00/10/70/f9c05e6b60/pictu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295400"/>
            <a:ext cx="6934200" cy="485239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F:\изонить\Photo00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534400" cy="640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F:\изонить\Photo00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81000"/>
            <a:ext cx="8153400" cy="6115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i="1" dirty="0" smtClean="0"/>
              <a:t>Картины в технике «</a:t>
            </a:r>
            <a:r>
              <a:rPr lang="ru-RU" sz="2400" i="1" dirty="0" err="1" smtClean="0"/>
              <a:t>изонить</a:t>
            </a:r>
            <a:r>
              <a:rPr lang="ru-RU" sz="2400" i="1" dirty="0" smtClean="0"/>
              <a:t>» в интерьере</a:t>
            </a:r>
            <a:endParaRPr lang="ru-RU" sz="2400" i="1" dirty="0"/>
          </a:p>
        </p:txBody>
      </p:sp>
      <p:pic>
        <p:nvPicPr>
          <p:cNvPr id="31746" name="Picture 2" descr="F:\изонить\Фото02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1600200"/>
            <a:ext cx="3657600" cy="4876800"/>
          </a:xfrm>
          <a:prstGeom prst="rect">
            <a:avLst/>
          </a:prstGeom>
          <a:noFill/>
        </p:spPr>
      </p:pic>
      <p:pic>
        <p:nvPicPr>
          <p:cNvPr id="31747" name="Picture 3" descr="F:\изонить\Фото028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600200"/>
            <a:ext cx="3657600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381000" y="0"/>
            <a:ext cx="8305800" cy="701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Актуальность проекта: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				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Изонить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это вид декоративно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прикладного искусства, особая техника вышивания, используется для украшения интерьера и предметов быта, сувениров и подарков, так же ее называния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нитяная графика, нитяной дизайн. Техника существует уже не одно столетие. Она популярна благодаря простоте выполнения и завораживающему внешнему виду.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процессе работы в технике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изонить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развивается: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мелкая моторика пальцев рук, что оказывает положительное влияние на речевые зоны коры головного мозга;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логическое воображение;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волевые качества (усидчивость, терпение, у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мение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доводить работу до конца и т.д.);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художественные способности и эстетический вкус. 				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457200" y="762000"/>
            <a:ext cx="8382000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проекта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заинтересовать детей техникой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изонить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применять полученные знания в украшении интерьера комнат.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Задача проекта: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1.Ознакомить детей и сформировать у них интерес к проекту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Познакомить с историей зарождения вышивки по картону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Научить детей техникой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изонить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Изготовить картины, панно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Организовать выставки работ воспитанников и подведение итогов.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533400" y="381000"/>
            <a:ext cx="82296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Срок реализации проекта: </a:t>
            </a:r>
            <a:endParaRPr lang="ru-RU" sz="2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Вид проекта: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декоративно – прикладной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Материально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технические ресурсы проекта: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Картон, нити различных цветов, игла, шило, ножницы, циркуль, линейка, основа для панно, клей ПВА, кисточка для клея, булавка.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457200" y="3429000"/>
            <a:ext cx="82296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Ожидаемые результаты проекта: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Овладение техникой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изонить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Побуждение детей к творческим поискам и решениям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Формирование положительных качеств личности, таких как: аккуратность, трудолюбие, усидчивость, доводить начатое дело до конца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2400" y="0"/>
          <a:ext cx="8839200" cy="6808344"/>
        </p:xfrm>
        <a:graphic>
          <a:graphicData uri="http://schemas.openxmlformats.org/drawingml/2006/table">
            <a:tbl>
              <a:tblPr/>
              <a:tblGrid>
                <a:gridCol w="1261421"/>
                <a:gridCol w="2415060"/>
                <a:gridCol w="2706357"/>
                <a:gridCol w="2456362"/>
              </a:tblGrid>
              <a:tr h="4273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№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этапа</a:t>
                      </a:r>
                    </a:p>
                  </a:txBody>
                  <a:tcPr marL="21935" marR="21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Calibri"/>
                          <a:ea typeface="Calibri"/>
                          <a:cs typeface="Times New Roman"/>
                        </a:rPr>
                        <a:t>задачи</a:t>
                      </a:r>
                    </a:p>
                  </a:txBody>
                  <a:tcPr marL="21935" marR="21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Calibri"/>
                          <a:ea typeface="Calibri"/>
                          <a:cs typeface="Times New Roman"/>
                        </a:rPr>
                        <a:t>мероприятия</a:t>
                      </a:r>
                    </a:p>
                  </a:txBody>
                  <a:tcPr marL="21935" marR="21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latin typeface="Calibri"/>
                          <a:ea typeface="Calibri"/>
                          <a:cs typeface="Times New Roman"/>
                        </a:rPr>
                        <a:t>Предпологаемый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результат</a:t>
                      </a:r>
                    </a:p>
                  </a:txBody>
                  <a:tcPr marL="21935" marR="21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6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935" marR="21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935" marR="21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935" marR="21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935" marR="21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15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1-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ru-RU" sz="1600" b="1" dirty="0" err="1">
                          <a:latin typeface="Calibri"/>
                          <a:ea typeface="Calibri"/>
                          <a:cs typeface="Times New Roman"/>
                        </a:rPr>
                        <a:t>этап-подго</a:t>
                      </a: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latin typeface="Calibri"/>
                          <a:ea typeface="Calibri"/>
                          <a:cs typeface="Times New Roman"/>
                        </a:rPr>
                        <a:t>товитель</a:t>
                      </a: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latin typeface="Calibri"/>
                          <a:ea typeface="Calibri"/>
                          <a:cs typeface="Times New Roman"/>
                        </a:rPr>
                        <a:t>ный</a:t>
                      </a: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21935" marR="21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Ознакомить детей и сформировать у них интерес к проекту</a:t>
                      </a:r>
                    </a:p>
                  </a:txBody>
                  <a:tcPr marL="21935" marR="21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Беседа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Познакомить детей с темой проекта и заинтересовать</a:t>
                      </a:r>
                    </a:p>
                  </a:txBody>
                  <a:tcPr marL="21935" marR="21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Ознакомиться  и заинтересоваться целью проекта.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Сформировать проектную группу.</a:t>
                      </a:r>
                    </a:p>
                  </a:txBody>
                  <a:tcPr marL="21935" marR="21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3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2- этап-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основной</a:t>
                      </a:r>
                    </a:p>
                  </a:txBody>
                  <a:tcPr marL="21935" marR="21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Познакомить с историей зарождения вышивки по картону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Развивать цветовое восприятие: понятие о холодных и теплых тонах, научить подбирать цвет к фону.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Познакомить детей с выполнением основных элементов «</a:t>
                      </a:r>
                      <a:r>
                        <a:rPr lang="ru-RU" sz="1400" dirty="0" err="1">
                          <a:latin typeface="Calibri"/>
                          <a:ea typeface="Calibri"/>
                          <a:cs typeface="Times New Roman"/>
                        </a:rPr>
                        <a:t>изонити</a:t>
                      </a: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» (заполнение окружности, угла)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Научить создавать картинки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Формирование умения пользоваться приобретенными знаниями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Развитие навыков творческой работы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Воспитание ответственности.</a:t>
                      </a:r>
                    </a:p>
                  </a:txBody>
                  <a:tcPr marL="21935" marR="21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2.Беседа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История развития вышивки по картону – «</a:t>
                      </a:r>
                      <a:r>
                        <a:rPr lang="ru-RU" sz="1400" dirty="0" err="1">
                          <a:latin typeface="Calibri"/>
                          <a:ea typeface="Calibri"/>
                          <a:cs typeface="Times New Roman"/>
                        </a:rPr>
                        <a:t>изонить</a:t>
                      </a: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3.Занятие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«Что нам нужно для работы и выбор цвета 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4-7 Практические занятия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«Эта волшебная нить»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Правила безопасности в работе с инструментами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8-11 Практические занятия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«Создаем образ из углов и окружностей»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«Панно для украшения комнаты»</a:t>
                      </a:r>
                    </a:p>
                  </a:txBody>
                  <a:tcPr marL="21935" marR="21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Знать историю зарождения вышивки «</a:t>
                      </a:r>
                      <a:r>
                        <a:rPr lang="ru-RU" sz="1400" dirty="0" err="1">
                          <a:latin typeface="Calibri"/>
                          <a:ea typeface="Calibri"/>
                          <a:cs typeface="Times New Roman"/>
                        </a:rPr>
                        <a:t>изонить</a:t>
                      </a: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Знать понятия: теплые, холодные тона.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Научиться подбирать цвет к фону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Научиться заполнять угол,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окружность,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знать правила техники безопасности в работе с инструментами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Самостоятельно рассмотреть и анализировать образец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Научиться делать картинки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Умение самим изготовить художественное изделие</a:t>
                      </a:r>
                    </a:p>
                  </a:txBody>
                  <a:tcPr marL="21935" marR="21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28600" y="228600"/>
          <a:ext cx="8686799" cy="1905000"/>
        </p:xfrm>
        <a:graphic>
          <a:graphicData uri="http://schemas.openxmlformats.org/drawingml/2006/table">
            <a:tbl>
              <a:tblPr/>
              <a:tblGrid>
                <a:gridCol w="1239673"/>
                <a:gridCol w="2231597"/>
                <a:gridCol w="2801519"/>
                <a:gridCol w="2414010"/>
              </a:tblGrid>
              <a:tr h="1905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3-этап </a:t>
                      </a:r>
                      <a:r>
                        <a:rPr lang="ru-RU" sz="1600" b="1" dirty="0" err="1">
                          <a:latin typeface="Calibri"/>
                          <a:ea typeface="Calibri"/>
                          <a:cs typeface="Times New Roman"/>
                        </a:rPr>
                        <a:t>заключи-тельный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935" marR="21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Организовать </a:t>
                      </a: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выставку </a:t>
                      </a: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работ воспитанников, повесить панно 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Подведение итогов.</a:t>
                      </a:r>
                    </a:p>
                  </a:txBody>
                  <a:tcPr marL="21935" marR="21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Подготовка к выставке.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Анализ проделанной работы, рассматривание полученных результатов.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Презентация.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Показ мастер- класса детьми.</a:t>
                      </a:r>
                    </a:p>
                  </a:txBody>
                  <a:tcPr marL="21935" marR="21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Положительные эмоции от проделанной работы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Развитие творческих способностей в технике «</a:t>
                      </a:r>
                      <a:r>
                        <a:rPr lang="ru-RU" sz="1400" dirty="0" err="1">
                          <a:latin typeface="Calibri"/>
                          <a:ea typeface="Calibri"/>
                          <a:cs typeface="Times New Roman"/>
                        </a:rPr>
                        <a:t>изонить</a:t>
                      </a: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».</a:t>
                      </a:r>
                    </a:p>
                  </a:txBody>
                  <a:tcPr marL="21935" marR="21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381000" y="3200400"/>
            <a:ext cx="85344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Пути развития проекта.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Работа с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изонитью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интересна, она перспективна т.к в дальнейшем предполагается проведения подобных занятий на развитие иных навыков или отработку уже сформированных. Планируется научить детей создавать панно, другим способом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ниткографии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(приклеивать нить к рисунку).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F:\изонить\Фото02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1950" y="838200"/>
            <a:ext cx="4057650" cy="5410200"/>
          </a:xfrm>
          <a:prstGeom prst="rect">
            <a:avLst/>
          </a:prstGeom>
          <a:noFill/>
        </p:spPr>
      </p:pic>
      <p:pic>
        <p:nvPicPr>
          <p:cNvPr id="26627" name="Picture 3" descr="F:\изонить\Фото025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914400"/>
            <a:ext cx="4000500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 descr="F:\изонить\Фото02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685800"/>
            <a:ext cx="3962400" cy="5283200"/>
          </a:xfrm>
          <a:prstGeom prst="rect">
            <a:avLst/>
          </a:prstGeom>
          <a:noFill/>
        </p:spPr>
      </p:pic>
      <p:pic>
        <p:nvPicPr>
          <p:cNvPr id="25604" name="Picture 4" descr="F:\изонить\Фото028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685800"/>
            <a:ext cx="3943350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F:\изонить\Фото02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609600"/>
            <a:ext cx="4114800" cy="5486400"/>
          </a:xfrm>
          <a:prstGeom prst="rect">
            <a:avLst/>
          </a:prstGeom>
          <a:noFill/>
        </p:spPr>
      </p:pic>
      <p:pic>
        <p:nvPicPr>
          <p:cNvPr id="27651" name="Picture 3" descr="F:\изонить\Фото057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533400"/>
            <a:ext cx="4114800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85</TotalTime>
  <Words>444</Words>
  <PresentationFormat>Экран (4:3)</PresentationFormat>
  <Paragraphs>89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Проект «Волшебные нитки»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Картины в технике «изонить» в интерьере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«Волшебные нитки» </dc:title>
  <dc:creator>пользователь</dc:creator>
  <cp:lastModifiedBy>Пользователь</cp:lastModifiedBy>
  <cp:revision>10</cp:revision>
  <dcterms:created xsi:type="dcterms:W3CDTF">2017-01-25T16:33:17Z</dcterms:created>
  <dcterms:modified xsi:type="dcterms:W3CDTF">2017-01-25T18:09:49Z</dcterms:modified>
</cp:coreProperties>
</file>