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verted_file_129bfffa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&#1084;&#1080;&#1085;&#1091;&#1090;&#1082;&#1072;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E:\Documents and Settings\Учитель\Рабочий стол\0a27f1dd443e200100498e882a89a3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andbells_notes_flyout_hc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4287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1428736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357166"/>
            <a:ext cx="83582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сделал Котька, когда ребята ушли?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быстро нацепил коньки и выскочил во двор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продолжал смотреть телевизор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стал строить свою горку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214414" y="2928934"/>
            <a:ext cx="7143800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28596" y="3714752"/>
            <a:ext cx="4929222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357158" y="642918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Котька не смог взобраться на горку?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не пустили ребята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горка была высокой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горка была скользкой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214414" y="4286256"/>
            <a:ext cx="6072230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642974" y="1"/>
            <a:ext cx="907262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придумал Котька для того, чтобы взобраться на горку?</a:t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посыпал песком и взобрался</a:t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решил гулять в другом месте</a:t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позвал папу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643042" y="3286124"/>
            <a:ext cx="4857784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85786" y="4000504"/>
            <a:ext cx="2857520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14282" y="0"/>
            <a:ext cx="878687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ребята отнеслись к поступку Котьки?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похвалили и стали кататься вместе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пожурили и предложили исправить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побили и не стали разговаривать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71538" y="3929066"/>
            <a:ext cx="6786610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5720" y="4714884"/>
            <a:ext cx="2857520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1"/>
            <a:ext cx="864399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предпринял Котька, чтобы исправить свою ошибку?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посыпал горку снегом и сделал ступеньки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принес конфеты и раздал ребятам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не стал ничего исправлять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3214686"/>
            <a:ext cx="6572296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4071942"/>
            <a:ext cx="4786346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0" name="Picture 2" descr="https://fs00.infourok.ru/images/doc/126/147665/img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57166"/>
            <a:ext cx="88582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МММНММММАММММММГ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МММОРМММКМММЕМММ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3357562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горке</a:t>
            </a:r>
            <a:endParaRPr lang="ru-RU" sz="9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s://cdn.27.ua/799/4e/56/216662_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980" y="357166"/>
            <a:ext cx="467503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3" y="714356"/>
          <a:ext cx="7286676" cy="5462129"/>
        </p:xfrm>
        <a:graphic>
          <a:graphicData uri="http://schemas.openxmlformats.org/drawingml/2006/table">
            <a:tbl>
              <a:tblPr/>
              <a:tblGrid>
                <a:gridCol w="3143271"/>
                <a:gridCol w="4143405"/>
              </a:tblGrid>
              <a:tr h="8453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Чиркать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тонкий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лист </a:t>
                      </a: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древесины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0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Фанерка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поза, в которой человек стоит,                         одновременно опираясь на обе руки и ноги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06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Четвереньки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быстро, с резким звуком проводить чем-нибудь  по чему-либо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1678761" y="1964521"/>
            <a:ext cx="3357586" cy="157163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643174" y="1071546"/>
            <a:ext cx="1571636" cy="8572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2607455" y="2964653"/>
            <a:ext cx="2357454" cy="7143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5-конечная звезда 16">
            <a:hlinkClick r:id="rId3" action="ppaction://hlinkfile"/>
          </p:cNvPr>
          <p:cNvSpPr/>
          <p:nvPr/>
        </p:nvSpPr>
        <p:spPr>
          <a:xfrm>
            <a:off x="8501090" y="5857892"/>
            <a:ext cx="485804" cy="771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22938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сгре-ба-ли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сгребали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сва-ли-ва-ли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сваливали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тру-дят-ся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трудятся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сколь-зка-я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скользкая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взоб-рал-ся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взобрался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двор-ниц-ка-я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дворницкая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от-толк-нул-ся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оттолкнулся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чет-ве-рень-ки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четвереньки</a:t>
            </a:r>
          </a:p>
          <a:p>
            <a:pPr eaLnBrk="1" hangingPunct="1">
              <a:buFontTx/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на-пор-тил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напортил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536413" y="392885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5036347" y="1035827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964909" y="1678769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955385" y="2402673"/>
            <a:ext cx="152400" cy="619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607851" y="3036091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036347" y="3679033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6179355" y="4393413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965041" y="5036355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250661" y="5679297"/>
            <a:ext cx="142876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8143900" y="5715016"/>
            <a:ext cx="785818" cy="7715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Поспешишь – людей насмешишь.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Семь раз отмерь, а один отрежь. 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Умел ошибиться, умей и поправиться.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57158" y="285728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ребята построили во дворе?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снежную горку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снежную крепость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снежную бабу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28596" y="3286124"/>
            <a:ext cx="4929222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02-glcu2amm.xn--p1ai/wp-content/uploads/2014/12/Zimnij-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500042"/>
            <a:ext cx="81439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занимался Котька во время строительства горки?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работал вместе с ребятами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смотрел телевизор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сидел дома и смотрел, как другие трудятся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71472" y="5715016"/>
            <a:ext cx="5429288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5000636"/>
            <a:ext cx="6215106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140</Words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XP GAME 2009</cp:lastModifiedBy>
  <cp:revision>13</cp:revision>
  <dcterms:modified xsi:type="dcterms:W3CDTF">2018-02-11T17:32:36Z</dcterms:modified>
</cp:coreProperties>
</file>