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92" r:id="rId9"/>
    <p:sldId id="267" r:id="rId10"/>
    <p:sldId id="294" r:id="rId11"/>
    <p:sldId id="269" r:id="rId12"/>
    <p:sldId id="297" r:id="rId13"/>
    <p:sldId id="271" r:id="rId14"/>
    <p:sldId id="298" r:id="rId15"/>
    <p:sldId id="273" r:id="rId16"/>
    <p:sldId id="299" r:id="rId17"/>
    <p:sldId id="275" r:id="rId18"/>
    <p:sldId id="300" r:id="rId19"/>
    <p:sldId id="277" r:id="rId20"/>
    <p:sldId id="278" r:id="rId21"/>
    <p:sldId id="279" r:id="rId22"/>
    <p:sldId id="301" r:id="rId23"/>
    <p:sldId id="281" r:id="rId24"/>
    <p:sldId id="302" r:id="rId25"/>
    <p:sldId id="283" r:id="rId26"/>
    <p:sldId id="284" r:id="rId27"/>
    <p:sldId id="285" r:id="rId28"/>
    <p:sldId id="303" r:id="rId29"/>
    <p:sldId id="288" r:id="rId30"/>
    <p:sldId id="304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906" y="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0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72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76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54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36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8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36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32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55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85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27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90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45719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916832"/>
            <a:ext cx="6400800" cy="43204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портфолио\кружки\img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\Desktop\портфолио\кружки\img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stuplenie_i_koncovka_fonovaya_muzyka_-_Vstuplenie_i_koncovka_fonovaya_muzy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163744" y="6669360"/>
            <a:ext cx="609600" cy="6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/>
                <a:ea typeface="Times New Roman"/>
                <a:cs typeface="+mn-cs"/>
              </a:rPr>
              <a:t>С собаками нельзя входить ни в одно общественное здание</a:t>
            </a:r>
            <a:endParaRPr lang="ru-RU" b="1" dirty="0"/>
          </a:p>
        </p:txBody>
      </p:sp>
      <p:pic>
        <p:nvPicPr>
          <p:cNvPr id="2050" name="Picture 2" descr="C:\Users\1\Desktop\портфолио\кружки\Kot_Leopold_3_010832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825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Если начало спектакля или концерта задерживается, нужно ли аплодировать, чтобы поторопить артистов?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1\Desktop\портфолио\кружки\87331432e527aae7e7b508c9372a5b24--symbols-emoticons-smiley-fac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429000"/>
            <a:ext cx="37147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907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700" b="1" dirty="0">
                <a:solidFill>
                  <a:srgbClr val="0070C0"/>
                </a:solidFill>
                <a:latin typeface="Times New Roman"/>
                <a:ea typeface="Times New Roman"/>
                <a:cs typeface="+mn-cs"/>
              </a:rPr>
              <a:t>Нет. Если начало задерживается, значит, возникли непредвиденные проблемы. Как только они будут решены, действие начнётся без каких-либо </a:t>
            </a:r>
            <a:r>
              <a:rPr lang="ru-RU" sz="2700" b="1" dirty="0" smtClean="0">
                <a:solidFill>
                  <a:srgbClr val="0070C0"/>
                </a:solidFill>
                <a:latin typeface="Times New Roman"/>
                <a:ea typeface="Times New Roman"/>
                <a:cs typeface="+mn-cs"/>
              </a:rPr>
              <a:t>напоминаний</a:t>
            </a:r>
            <a:r>
              <a:rPr lang="ru-RU" sz="4000" b="1" dirty="0" smtClean="0">
                <a:solidFill>
                  <a:srgbClr val="0070C0"/>
                </a:solidFill>
                <a:latin typeface="Times New Roman"/>
                <a:ea typeface="Times New Roman"/>
                <a:cs typeface="+mn-cs"/>
              </a:rPr>
              <a:t>.</a:t>
            </a:r>
            <a:r>
              <a:rPr lang="ru-RU" sz="4000" b="1" dirty="0">
                <a:solidFill>
                  <a:srgbClr val="0070C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4000" b="1" dirty="0">
                <a:solidFill>
                  <a:srgbClr val="0070C0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4000" b="1" dirty="0">
                <a:solidFill>
                  <a:srgbClr val="0070C0"/>
                </a:solidFill>
                <a:ea typeface="+mn-ea"/>
                <a:cs typeface="+mn-cs"/>
              </a:rPr>
              <a:t/>
            </a:r>
            <a:br>
              <a:rPr lang="ru-RU" sz="4000" b="1" dirty="0">
                <a:solidFill>
                  <a:srgbClr val="0070C0"/>
                </a:solidFill>
                <a:ea typeface="+mn-ea"/>
                <a:cs typeface="+mn-cs"/>
              </a:rPr>
            </a:br>
            <a:endParaRPr lang="ru-RU" b="1" dirty="0"/>
          </a:p>
        </p:txBody>
      </p:sp>
      <p:pic>
        <p:nvPicPr>
          <p:cNvPr id="4098" name="Picture 2" descr="C:\Users\1\Desktop\портфолио\кружки\Kot_Leopold_4_01083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47" y="2276475"/>
            <a:ext cx="5253305" cy="38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38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52928" cy="20791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Нужно ли аплодировать после поднятия занавеса?</a:t>
            </a:r>
            <a:endParaRPr lang="ru-RU" b="1" dirty="0"/>
          </a:p>
        </p:txBody>
      </p:sp>
      <p:pic>
        <p:nvPicPr>
          <p:cNvPr id="12290" name="Picture 2" descr="C:\Users\1\Desktop\портфолио\кружки\EsAAAgBNIOA-19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19" y="2852738"/>
            <a:ext cx="4240388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103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>Да, если надо одобрить декорации.</a:t>
            </a:r>
            <a:b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endParaRPr lang="ru-RU" sz="4000" b="1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5122" name="Picture 2" descr="C:\Users\1\Desktop\портфолио\кружки\Kot_Leopold_5_010832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08" y="1600200"/>
            <a:ext cx="540438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185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Нужно ли обмениваться во время спектакля впечатлениями? </a:t>
            </a:r>
            <a:endParaRPr lang="ru-RU" b="1" dirty="0"/>
          </a:p>
        </p:txBody>
      </p:sp>
      <p:pic>
        <p:nvPicPr>
          <p:cNvPr id="13314" name="Picture 2" descr="C:\Users\1\Desktop\портфолио\кружки\missingemoj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90769"/>
            <a:ext cx="4572000" cy="35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173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>Нет. Это можно сделать во время антракта или после спектакля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>.</a:t>
            </a:r>
            <a:b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b="1" dirty="0"/>
          </a:p>
        </p:txBody>
      </p:sp>
      <p:pic>
        <p:nvPicPr>
          <p:cNvPr id="6146" name="Picture 2" descr="C:\Users\1\Desktop\портфолио\кружки\Kot_Leopold_7_010832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844674"/>
            <a:ext cx="3730024" cy="475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332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064896" cy="200223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идти вдоль сидящих в ряду к своему месту: лицом к ним или спиной? </a:t>
            </a:r>
            <a:endParaRPr lang="ru-RU" b="1" dirty="0"/>
          </a:p>
        </p:txBody>
      </p:sp>
      <p:pic>
        <p:nvPicPr>
          <p:cNvPr id="14338" name="Picture 2" descr="C:\Users\1\Desktop\портфолио\кружки\500_F_43913469_JGRZ29DUJte4bJwfdjflY7aQZ0jN1d8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434" y="2565400"/>
            <a:ext cx="4189132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21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Лицом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1\Desktop\портфолио\кружки\Kot_Leopold_9_0108325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666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С какого слова звонящий должен начинать разговор по телефону? </a:t>
            </a:r>
            <a:endParaRPr lang="ru-RU" b="1" dirty="0"/>
          </a:p>
        </p:txBody>
      </p:sp>
      <p:pic>
        <p:nvPicPr>
          <p:cNvPr id="17411" name="Picture 3" descr="C:\Users\1\Desktop\портфолио\кружки\32d82dacd39763657a8cf15727a44e2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97" y="1600200"/>
            <a:ext cx="425440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32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История слова «Вежливость»</a:t>
            </a:r>
            <a:endParaRPr lang="ru-RU" b="1" dirty="0"/>
          </a:p>
        </p:txBody>
      </p:sp>
      <p:pic>
        <p:nvPicPr>
          <p:cNvPr id="2050" name="Picture 2" descr="C:\Users\1\Desktop\портфолио\кружки\19596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62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Здравствуйте.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434" name="Picture 2" descr="C:\Users\1\Desktop\портфолио\кружки\p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073" y="1874361"/>
            <a:ext cx="3403854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790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Какой стороны надо держаться, когда идёшь по улице: правой или левой?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9458" name="Picture 2" descr="C:\Users\1\Desktop\портфолио\кружки\080b6e05-19d3-487a-ab79-b8d41423d1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505" y="2565400"/>
            <a:ext cx="3480990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195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>
                <a:solidFill>
                  <a:schemeClr val="tx2"/>
                </a:solidFill>
              </a:rPr>
              <a:t>П</a:t>
            </a:r>
            <a:r>
              <a:rPr lang="ru-RU" sz="6600" dirty="0" smtClean="0">
                <a:solidFill>
                  <a:schemeClr val="tx2"/>
                </a:solidFill>
              </a:rPr>
              <a:t>равой</a:t>
            </a:r>
            <a:endParaRPr lang="ru-RU" sz="6600" dirty="0">
              <a:solidFill>
                <a:schemeClr val="tx2"/>
              </a:solidFill>
            </a:endParaRPr>
          </a:p>
        </p:txBody>
      </p:sp>
      <p:pic>
        <p:nvPicPr>
          <p:cNvPr id="8194" name="Picture 2" descr="C:\Users\1\Desktop\портфолио\кружки\Kot_Leopold_11_01083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36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С какой стороны нужно обходить прохожих? </a:t>
            </a:r>
            <a:endParaRPr lang="ru-RU" b="1" dirty="0"/>
          </a:p>
        </p:txBody>
      </p:sp>
      <p:pic>
        <p:nvPicPr>
          <p:cNvPr id="20482" name="Picture 2" descr="C:\Users\1\Desktop\портфолио\кружки\7ecd53e6-d496-4b25-96e6-32c7fa0c45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34430"/>
            <a:ext cx="5976664" cy="36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468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Идущих навстречу – справа, идущих впереди –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слева.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b="1" dirty="0"/>
          </a:p>
        </p:txBody>
      </p:sp>
      <p:pic>
        <p:nvPicPr>
          <p:cNvPr id="9218" name="Picture 2" descr="C:\Users\1\Desktop\портфолио\кружки\Kot_Leopold_13_010833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5904656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41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Что нужно сделать, если вы случайно столкнулись с кем-нибудь? </a:t>
            </a:r>
            <a:br>
              <a:rPr lang="ru-RU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endParaRPr lang="ru-RU" b="1" dirty="0"/>
          </a:p>
        </p:txBody>
      </p:sp>
      <p:pic>
        <p:nvPicPr>
          <p:cNvPr id="21506" name="Picture 2" descr="C:\Users\1\Desktop\портфолио\кружки\Sthhy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420432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158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229200"/>
            <a:ext cx="7772400" cy="10801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               Извиниться.</a:t>
            </a:r>
            <a:b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95250"/>
            <a:ext cx="7772400" cy="48459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1\Desktop\портфолио\кружки\Kot_Leopold_17_01083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857728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320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Кто должен здороваться первым: старший по возрасту или младший? </a:t>
            </a:r>
            <a:endParaRPr lang="ru-RU" b="1" dirty="0"/>
          </a:p>
        </p:txBody>
      </p:sp>
      <p:pic>
        <p:nvPicPr>
          <p:cNvPr id="23554" name="Picture 2" descr="C:\Users\1\Desktop\портфолио\кружки\kisspng-smiley-emoticon-sadness-clip-art-sad-smily-5aae61ac36bcf2.33667392152137770822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01" y="1916832"/>
            <a:ext cx="7833397" cy="42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8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Младший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1\Desktop\портфолио\кружки\Kot_Leopold_18_0108332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4752528" cy="443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623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Что делать с чайной ложкой, после того как вы размешали в чашке сахар? </a:t>
            </a:r>
            <a:endParaRPr lang="ru-RU" b="1" dirty="0"/>
          </a:p>
        </p:txBody>
      </p:sp>
      <p:pic>
        <p:nvPicPr>
          <p:cNvPr id="24578" name="Picture 2" descr="C:\Users\1\Desktop\портфолио\кружки\spectacles-emoticon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48880"/>
            <a:ext cx="4248472" cy="377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7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портфолио\кружки\24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88640"/>
            <a:ext cx="834390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59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9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Вынуть и положить на </a:t>
            </a:r>
            <a:r>
              <a:rPr lang="ru-RU" sz="49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блюдце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3200" dirty="0">
                <a:ea typeface="Times New Roman"/>
                <a:cs typeface="Times New Roman"/>
              </a:rPr>
              <a:t/>
            </a:r>
            <a:br>
              <a:rPr lang="ru-RU" sz="3200" dirty="0"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12290" name="Picture 2" descr="C:\Users\1\Desktop\портфолио\кружки\Kot_Leopold_20_010833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91" y="1600200"/>
            <a:ext cx="54070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08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портфолио\кружки\img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014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2"/>
            <a:ext cx="7848872" cy="518911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Мил тот гость, что недолго гостит.</a:t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Дома, как хочу, а в людях, как велят.</a:t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гостях ешь, что дают, дома ешь, что хочешь.</a:t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незваного гостя не припасена и ложка.</a:t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Встречают гостя по платью, а провожают по уму.</a:t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Вежливость на базаре не </a:t>
            </a:r>
            <a:r>
              <a:rPr lang="ru-RU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купишь</a:t>
            </a:r>
            <a:r>
              <a:rPr lang="ru-RU" sz="320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Вежливость открывает все двери.</a:t>
            </a:r>
            <a:endParaRPr lang="ru-RU" sz="32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3212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58326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1\Desktop\портфолио\кружки\img0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.muzyka_dlya_konkursov_chastushek_-_Russkie_narodnye_CHastushki_(SongHouse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741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«Вопрос – ответ»</a:t>
            </a:r>
            <a:endParaRPr lang="ru-RU" dirty="0"/>
          </a:p>
        </p:txBody>
      </p:sp>
      <p:pic>
        <p:nvPicPr>
          <p:cNvPr id="6146" name="Picture 2" descr="C:\Users\1\Desktop\портфолио\кружки\hello_html_m600e277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500" y="1715294"/>
            <a:ext cx="57150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98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В</a:t>
            </a:r>
            <a:r>
              <a:rPr lang="ru-RU" dirty="0" smtClean="0">
                <a:solidFill>
                  <a:srgbClr val="00B050"/>
                </a:solidFill>
              </a:rPr>
              <a:t>опрос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  <a:latin typeface="Times New Roman"/>
                <a:ea typeface="Times New Roman"/>
              </a:rPr>
              <a:t>Кто должен пройти первым: входящий в магазин или выходящий в это же время из него?</a:t>
            </a:r>
            <a:br>
              <a:rPr lang="ru-RU" sz="4000" b="1" dirty="0">
                <a:solidFill>
                  <a:srgbClr val="C00000"/>
                </a:solidFill>
                <a:latin typeface="Times New Roman"/>
                <a:ea typeface="Times New Roman"/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1\Desktop\портфолио\кружки\photo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79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201622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100" b="1" dirty="0">
                <a:solidFill>
                  <a:srgbClr val="002060"/>
                </a:solidFill>
                <a:latin typeface="Times New Roman"/>
                <a:ea typeface="Times New Roman"/>
                <a:cs typeface="+mn-cs"/>
              </a:rPr>
              <a:t>Говорят, что уступает дорогу тот, кто лучше воспитан. А вообще при выходе входящий должен пропустить выходящего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>.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ru-RU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6" name="Picture 2" descr="C:\Users\1\Desktop\портфолио\кружки\Kot_Leopold_2_010832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27" y="1916113"/>
            <a:ext cx="4319571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62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Можно ли войти в магазин с собакой?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1\Desktop\портфолио\кружки\depositphotos_28345547-stock-illustration-embarrassed-emotic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430" y="1600200"/>
            <a:ext cx="514313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0187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257</Words>
  <Application>Microsoft Office PowerPoint</Application>
  <PresentationFormat>Экран (4:3)</PresentationFormat>
  <Paragraphs>28</Paragraphs>
  <Slides>31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История слова «Вежливость»</vt:lpstr>
      <vt:lpstr>Презентация PowerPoint</vt:lpstr>
      <vt:lpstr>Презентация PowerPoint</vt:lpstr>
      <vt:lpstr>Презентация PowerPoint</vt:lpstr>
      <vt:lpstr>«Вопрос – ответ»</vt:lpstr>
      <vt:lpstr>Вопрос</vt:lpstr>
      <vt:lpstr>Говорят, что уступает дорогу тот, кто лучше воспитан. А вообще при выходе входящий должен пропустить выходящего.  </vt:lpstr>
      <vt:lpstr>Можно ли войти в магазин с собакой? </vt:lpstr>
      <vt:lpstr>С собаками нельзя входить ни в одно общественное здание</vt:lpstr>
      <vt:lpstr>Если начало спектакля или концерта задерживается, нужно ли аплодировать, чтобы поторопить артистов? </vt:lpstr>
      <vt:lpstr>Нет. Если начало задерживается, значит, возникли непредвиденные проблемы. Как только они будут решены, действие начнётся без каких-либо напоминаний.  </vt:lpstr>
      <vt:lpstr>Нужно ли аплодировать после поднятия занавеса?</vt:lpstr>
      <vt:lpstr>Да, если надо одобрить декорации. </vt:lpstr>
      <vt:lpstr>.Нужно ли обмениваться во время спектакля впечатлениями? </vt:lpstr>
      <vt:lpstr>Нет. Это можно сделать во время антракта или после спектакля.  </vt:lpstr>
      <vt:lpstr>.Как идти вдоль сидящих в ряду к своему месту: лицом к ним или спиной? </vt:lpstr>
      <vt:lpstr>Лицом</vt:lpstr>
      <vt:lpstr>.С какого слова звонящий должен начинать разговор по телефону? </vt:lpstr>
      <vt:lpstr>Здравствуйте.</vt:lpstr>
      <vt:lpstr>Какой стороны надо держаться, когда идёшь по улице: правой или левой? </vt:lpstr>
      <vt:lpstr>Правой</vt:lpstr>
      <vt:lpstr>С какой стороны нужно обходить прохожих? </vt:lpstr>
      <vt:lpstr>Идущих навстречу – справа, идущих впереди – слева. </vt:lpstr>
      <vt:lpstr>Что нужно сделать, если вы случайно столкнулись с кем-нибудь?  </vt:lpstr>
      <vt:lpstr>                Извиниться. </vt:lpstr>
      <vt:lpstr>Кто должен здороваться первым: старший по возрасту или младший? </vt:lpstr>
      <vt:lpstr>Младший</vt:lpstr>
      <vt:lpstr>Что делать с чайной ложкой, после того как вы размешали в чашке сахар? </vt:lpstr>
      <vt:lpstr>Вынуть и положить на блюдце.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40</cp:revision>
  <dcterms:created xsi:type="dcterms:W3CDTF">2018-10-20T14:44:20Z</dcterms:created>
  <dcterms:modified xsi:type="dcterms:W3CDTF">2018-10-27T04:23:01Z</dcterms:modified>
</cp:coreProperties>
</file>