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>
        <p:scale>
          <a:sx n="67" d="100"/>
          <a:sy n="67" d="100"/>
        </p:scale>
        <p:origin x="-1050" y="-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8463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2623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42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6479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40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096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3158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5708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99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9963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9131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481D1-607C-40BC-A0B4-34D592EED1AB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7BB0A-16FC-4F10-AC60-E6FDD238D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335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85988" y="1122363"/>
            <a:ext cx="7424737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kk-KZ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Тіл кемістігі бар баланың жанұясымен жүргізілетін жұмыс түрлері</a:t>
            </a:r>
            <a:endParaRPr lang="ru-RU" sz="6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687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61"/>
    </mc:Choice>
    <mc:Fallback>
      <p:transition spd="slow" advTm="456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5811" y="209847"/>
            <a:ext cx="114031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k-KZ" sz="5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Назар аударғандарыңызға РАҚМЕТ!!!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7015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943"/>
    </mc:Choice>
    <mc:Fallback>
      <p:transition spd="slow" advTm="594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err="1">
                <a:solidFill>
                  <a:srgbClr val="FF0000"/>
                </a:solidFill>
              </a:rPr>
              <a:t>Тұрақты</a:t>
            </a:r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жұмыс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>
                <a:solidFill>
                  <a:srgbClr val="FF0000"/>
                </a:solidFill>
              </a:rPr>
              <a:t>отбасы</a:t>
            </a:r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err="1">
                <a:solidFill>
                  <a:srgbClr val="FF0000"/>
                </a:solidFill>
              </a:rPr>
              <a:t>мамандарымен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90688"/>
            <a:ext cx="12191999" cy="5167312"/>
          </a:xfrm>
        </p:spPr>
      </p:pic>
    </p:spTree>
    <p:extLst>
      <p:ext uri="{BB962C8B-B14F-4D97-AF65-F5344CB8AC3E}">
        <p14:creationId xmlns:p14="http://schemas.microsoft.com/office/powerpoint/2010/main" xmlns="" val="236066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207"/>
    </mc:Choice>
    <mc:Fallback>
      <p:transition spd="slow" advTm="620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800" b="1" dirty="0" err="1" smtClean="0">
                <a:solidFill>
                  <a:srgbClr val="00B050"/>
                </a:solidFill>
              </a:rPr>
              <a:t>Деффектолог</a:t>
            </a:r>
            <a:r>
              <a:rPr lang="ru-RU" sz="8800" b="1" dirty="0" smtClean="0">
                <a:solidFill>
                  <a:srgbClr val="00B050"/>
                </a:solidFill>
              </a:rPr>
              <a:t> </a:t>
            </a:r>
            <a:r>
              <a:rPr lang="ru-RU" sz="8800" b="1" dirty="0" err="1" smtClean="0">
                <a:solidFill>
                  <a:srgbClr val="00B050"/>
                </a:solidFill>
              </a:rPr>
              <a:t>жұмысы</a:t>
            </a:r>
            <a:endParaRPr lang="ru-RU" sz="8800" b="1" dirty="0">
              <a:solidFill>
                <a:srgbClr val="00B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825625"/>
            <a:ext cx="5181600" cy="480377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1825625"/>
            <a:ext cx="5481638" cy="4803775"/>
          </a:xfrm>
        </p:spPr>
      </p:pic>
    </p:spTree>
    <p:extLst>
      <p:ext uri="{BB962C8B-B14F-4D97-AF65-F5344CB8AC3E}">
        <p14:creationId xmlns:p14="http://schemas.microsoft.com/office/powerpoint/2010/main" xmlns="" val="422269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072"/>
    </mc:Choice>
    <mc:Fallback>
      <p:transition spd="slow" advTm="607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100138"/>
          </a:xfrm>
        </p:spPr>
        <p:txBody>
          <a:bodyPr>
            <a:normAutofit fontScale="90000"/>
          </a:bodyPr>
          <a:lstStyle/>
          <a:p>
            <a:r>
              <a:rPr lang="kk-KZ" sz="6000" b="1" dirty="0" smtClean="0">
                <a:solidFill>
                  <a:srgbClr val="FF0000"/>
                </a:solidFill>
              </a:rPr>
              <a:t>Үй жұмысы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85" r="13985"/>
          <a:stretch>
            <a:fillRect/>
          </a:stretch>
        </p:blipFill>
        <p:spPr>
          <a:xfrm>
            <a:off x="4772025" y="0"/>
            <a:ext cx="7419975" cy="685800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b="1" dirty="0" err="1">
                <a:solidFill>
                  <a:srgbClr val="00B050"/>
                </a:solidFill>
              </a:rPr>
              <a:t>дұрыс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оқу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err="1">
                <a:solidFill>
                  <a:srgbClr val="00B050"/>
                </a:solidFill>
              </a:rPr>
              <a:t>дұрыс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сөйлеу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err="1">
                <a:solidFill>
                  <a:srgbClr val="00B050"/>
                </a:solidFill>
              </a:rPr>
              <a:t>дұрыс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>
                <a:solidFill>
                  <a:srgbClr val="00B050"/>
                </a:solidFill>
              </a:rPr>
              <a:t>дем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алу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err="1" smtClean="0">
                <a:solidFill>
                  <a:srgbClr val="00B050"/>
                </a:solidFill>
              </a:rPr>
              <a:t>Айтылу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err="1">
                <a:solidFill>
                  <a:srgbClr val="00B050"/>
                </a:solidFill>
              </a:rPr>
              <a:t>дамытушылық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ойындар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err="1">
                <a:solidFill>
                  <a:srgbClr val="00B050"/>
                </a:solidFill>
              </a:rPr>
              <a:t>дұрыс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ойнау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err="1">
                <a:solidFill>
                  <a:srgbClr val="00B050"/>
                </a:solidFill>
              </a:rPr>
              <a:t>дұрыс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>
                <a:solidFill>
                  <a:srgbClr val="00B050"/>
                </a:solidFill>
              </a:rPr>
              <a:t>тамақтану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таза </a:t>
            </a:r>
            <a:r>
              <a:rPr lang="ru-RU" sz="2400" b="1" dirty="0" err="1">
                <a:solidFill>
                  <a:srgbClr val="00B050"/>
                </a:solidFill>
              </a:rPr>
              <a:t>ауада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  <a:r>
              <a:rPr lang="ru-RU" sz="2400" b="1" dirty="0" err="1">
                <a:solidFill>
                  <a:srgbClr val="00B050"/>
                </a:solidFill>
              </a:rPr>
              <a:t>серуендеу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89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740"/>
    </mc:Choice>
    <mc:Fallback>
      <p:transition spd="slow" advTm="674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"/>
            <a:ext cx="12192000" cy="58150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9325" y="5918269"/>
            <a:ext cx="103981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/>
              <a:t>Ата-аналар</a:t>
            </a:r>
            <a:r>
              <a:rPr lang="ru-RU" sz="4000" b="1" dirty="0" smtClean="0"/>
              <a:t> </a:t>
            </a:r>
            <a:r>
              <a:rPr lang="ru-RU" sz="4000" b="1" dirty="0" err="1"/>
              <a:t>түсінетін</a:t>
            </a:r>
            <a:r>
              <a:rPr lang="ru-RU" sz="4000" b="1" dirty="0"/>
              <a:t> </a:t>
            </a:r>
            <a:r>
              <a:rPr lang="ru-RU" sz="4000" b="1" dirty="0" err="1"/>
              <a:t>проблемалар</a:t>
            </a:r>
            <a:r>
              <a:rPr lang="ru-RU" sz="4000" b="1" dirty="0"/>
              <a:t> </a:t>
            </a:r>
            <a:r>
              <a:rPr lang="ru-RU" sz="4000" b="1" dirty="0" err="1"/>
              <a:t>баланың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852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408"/>
    </mc:Choice>
    <mc:Fallback>
      <p:transition spd="slow" advTm="640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Басқа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балалармен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қарым-қатынас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90688"/>
            <a:ext cx="12192000" cy="5167312"/>
          </a:xfrm>
        </p:spPr>
      </p:pic>
    </p:spTree>
    <p:extLst>
      <p:ext uri="{BB962C8B-B14F-4D97-AF65-F5344CB8AC3E}">
        <p14:creationId xmlns:p14="http://schemas.microsoft.com/office/powerpoint/2010/main" xmlns="" val="4206468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848"/>
    </mc:Choice>
    <mc:Fallback>
      <p:transition spd="slow" advTm="584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120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891"/>
    </mc:Choice>
    <mc:Fallback>
      <p:transition spd="slow" advTm="589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0750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0070C0"/>
                </a:solidFill>
              </a:rPr>
              <a:t>Жұмыс</a:t>
            </a:r>
            <a:r>
              <a:rPr lang="ru-RU" sz="3600" b="1" dirty="0" smtClean="0">
                <a:solidFill>
                  <a:srgbClr val="0070C0"/>
                </a:solidFill>
              </a:rPr>
              <a:t> артикуляция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8" y="1690688"/>
            <a:ext cx="12015788" cy="5167311"/>
          </a:xfrm>
        </p:spPr>
      </p:pic>
    </p:spTree>
    <p:extLst>
      <p:ext uri="{BB962C8B-B14F-4D97-AF65-F5344CB8AC3E}">
        <p14:creationId xmlns:p14="http://schemas.microsoft.com/office/powerpoint/2010/main" xmlns="" val="3340369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024"/>
    </mc:Choice>
    <mc:Fallback>
      <p:transition spd="slow" advTm="602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70C0"/>
                </a:solidFill>
                <a:cs typeface="Mongolian Baiti" panose="03000500000000000000" pitchFamily="66" charset="0"/>
              </a:rPr>
              <a:t>Б</a:t>
            </a:r>
            <a:r>
              <a:rPr lang="ru-RU" sz="6000" b="1" dirty="0" smtClean="0">
                <a:solidFill>
                  <a:srgbClr val="0070C0"/>
                </a:solidFill>
                <a:cs typeface="Mongolian Baiti" panose="03000500000000000000" pitchFamily="66" charset="0"/>
              </a:rPr>
              <a:t>ала </a:t>
            </a:r>
            <a:r>
              <a:rPr lang="ru-RU" sz="6000" b="1" dirty="0" err="1">
                <a:solidFill>
                  <a:srgbClr val="0070C0"/>
                </a:solidFill>
                <a:cs typeface="Mongolian Baiti" panose="03000500000000000000" pitchFamily="66" charset="0"/>
              </a:rPr>
              <a:t>егер</a:t>
            </a:r>
            <a:r>
              <a:rPr lang="ru-RU" sz="6000" b="1" dirty="0">
                <a:solidFill>
                  <a:srgbClr val="0070C0"/>
                </a:solidFill>
                <a:cs typeface="Mongolian Baiti" panose="03000500000000000000" pitchFamily="66" charset="0"/>
              </a:rPr>
              <a:t> </a:t>
            </a:r>
            <a:r>
              <a:rPr lang="ru-RU" sz="6000" b="1" dirty="0" smtClean="0">
                <a:solidFill>
                  <a:srgbClr val="0070C0"/>
                </a:solidFill>
                <a:cs typeface="Mongolian Baiti" panose="03000500000000000000" pitchFamily="66" charset="0"/>
              </a:rPr>
              <a:t> </a:t>
            </a:r>
            <a:r>
              <a:rPr lang="ru-RU" sz="6000" b="1" dirty="0" err="1">
                <a:solidFill>
                  <a:srgbClr val="0070C0"/>
                </a:solidFill>
                <a:cs typeface="Mongolian Baiti" panose="03000500000000000000" pitchFamily="66" charset="0"/>
              </a:rPr>
              <a:t>дұрыс</a:t>
            </a:r>
            <a:r>
              <a:rPr lang="ru-RU" sz="6000" b="1" dirty="0">
                <a:solidFill>
                  <a:srgbClr val="0070C0"/>
                </a:solidFill>
                <a:cs typeface="Mongolian Baiti" panose="03000500000000000000" pitchFamily="66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cs typeface="Mongolian Baiti" panose="03000500000000000000" pitchFamily="66" charset="0"/>
              </a:rPr>
              <a:t>істемесе</a:t>
            </a:r>
            <a:r>
              <a:rPr lang="ru-RU" sz="6000" b="1" dirty="0" smtClean="0">
                <a:solidFill>
                  <a:srgbClr val="0070C0"/>
                </a:solidFill>
                <a:cs typeface="Mongolian Baiti" panose="03000500000000000000" pitchFamily="66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cs typeface="Mongolian Baiti" panose="03000500000000000000" pitchFamily="66" charset="0"/>
              </a:rPr>
              <a:t>ұрысуға</a:t>
            </a:r>
            <a:r>
              <a:rPr lang="ru-RU" sz="6000" b="1" dirty="0" smtClean="0">
                <a:solidFill>
                  <a:srgbClr val="0070C0"/>
                </a:solidFill>
                <a:cs typeface="Mongolian Baiti" panose="03000500000000000000" pitchFamily="66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cs typeface="Mongolian Baiti" panose="03000500000000000000" pitchFamily="66" charset="0"/>
              </a:rPr>
              <a:t>болмайды</a:t>
            </a:r>
            <a:endParaRPr lang="ru-RU" sz="6000" b="1" dirty="0">
              <a:solidFill>
                <a:srgbClr val="0070C0"/>
              </a:solidFill>
              <a:cs typeface="Mongolian Baiti" panose="03000500000000000000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25624"/>
            <a:ext cx="12191999" cy="5032375"/>
          </a:xfrm>
        </p:spPr>
      </p:pic>
    </p:spTree>
    <p:extLst>
      <p:ext uri="{BB962C8B-B14F-4D97-AF65-F5344CB8AC3E}">
        <p14:creationId xmlns:p14="http://schemas.microsoft.com/office/powerpoint/2010/main" xmlns="" val="354351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115"/>
    </mc:Choice>
    <mc:Fallback>
      <p:transition spd="slow" advTm="6115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54</Words>
  <Application>Microsoft Office PowerPoint</Application>
  <PresentationFormat>Произвольный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Тұрақты жұмыс отбасы мамандарымен</vt:lpstr>
      <vt:lpstr>Деффектолог жұмысы</vt:lpstr>
      <vt:lpstr>Үй жұмысы</vt:lpstr>
      <vt:lpstr>Слайд 5</vt:lpstr>
      <vt:lpstr>Басқа балалармен қарым-қатынас</vt:lpstr>
      <vt:lpstr>Слайд 7</vt:lpstr>
      <vt:lpstr>Жұмыс артикуляция</vt:lpstr>
      <vt:lpstr>Бала егер  дұрыс істемесе ұрысуға болмайды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ankendigulova</cp:lastModifiedBy>
  <cp:revision>8</cp:revision>
  <dcterms:created xsi:type="dcterms:W3CDTF">2017-10-27T14:30:38Z</dcterms:created>
  <dcterms:modified xsi:type="dcterms:W3CDTF">2017-10-30T07:44:59Z</dcterms:modified>
</cp:coreProperties>
</file>