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1" r:id="rId4"/>
    <p:sldId id="258" r:id="rId5"/>
    <p:sldId id="272" r:id="rId6"/>
    <p:sldId id="260" r:id="rId7"/>
    <p:sldId id="262" r:id="rId8"/>
    <p:sldId id="263" r:id="rId9"/>
    <p:sldId id="264" r:id="rId10"/>
    <p:sldId id="266" r:id="rId11"/>
    <p:sldId id="265" r:id="rId12"/>
    <p:sldId id="267" r:id="rId13"/>
    <p:sldId id="269" r:id="rId14"/>
    <p:sldId id="268" r:id="rId15"/>
    <p:sldId id="270" r:id="rId16"/>
    <p:sldId id="271" r:id="rId17"/>
    <p:sldId id="273" r:id="rId18"/>
    <p:sldId id="278" r:id="rId19"/>
    <p:sldId id="281" r:id="rId20"/>
    <p:sldId id="277" r:id="rId21"/>
    <p:sldId id="279" r:id="rId22"/>
    <p:sldId id="274" r:id="rId23"/>
    <p:sldId id="276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\Intervenciya_-_Luchshaya_strana_na_svete.mp3" TargetMode="Externa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file:///F:\&#1091;&#1088;&#1086;&#1082;\bnrds3.mp3" TargetMode="Externa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audio" Target="file:///F:\&#1091;&#1088;&#1086;&#1082;\10_Perezvon.mp3" TargetMode="External"/><Relationship Id="rId1" Type="http://schemas.openxmlformats.org/officeDocument/2006/relationships/audio" Target="file:///F:\&#1091;&#1088;&#1086;&#1082;\amb10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.png"/><Relationship Id="rId5" Type="http://schemas.openxmlformats.org/officeDocument/2006/relationships/audio" Target="file:///F:\&#1091;&#1088;&#1086;&#1082;\VGTRK_-_Vesti_na_kanale_Rossiya-1_s_2002_po_2010_gody_(iPlayer.fm).mp3" TargetMode="External"/><Relationship Id="rId10" Type="http://schemas.openxmlformats.org/officeDocument/2006/relationships/image" Target="../media/image5.png"/><Relationship Id="rId4" Type="http://schemas.openxmlformats.org/officeDocument/2006/relationships/audio" Target="file:///F:\&#1091;&#1088;&#1086;&#1082;\bnrds4.mp3" TargetMode="Externa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2.png"/><Relationship Id="rId1" Type="http://schemas.openxmlformats.org/officeDocument/2006/relationships/audio" Target="file:///F:\&#1091;&#1088;&#1086;&#1082;\Lyube_i_Sergej_Bezrukov-Otchego_tak_v_Rossii_berezy_shumyat_minus-(hqmp3.ru).mp3" TargetMode="Externa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2.png"/><Relationship Id="rId1" Type="http://schemas.openxmlformats.org/officeDocument/2006/relationships/audio" Target="file:///F:\&#1091;&#1088;&#1086;&#1082;\Lyube_i_Sergej_Bezrukov-Otchego_tak_v_Rossii_berezy_shumyat_minus-(hqmp3.ru).mp3" TargetMode="Externa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Открытый урок </a:t>
            </a:r>
            <a:br>
              <a:rPr lang="ru-RU" dirty="0" smtClean="0"/>
            </a:br>
            <a:r>
              <a:rPr lang="ru-RU" dirty="0" smtClean="0"/>
              <a:t>по письму и развитию речи</a:t>
            </a:r>
            <a:br>
              <a:rPr lang="ru-RU" dirty="0" smtClean="0"/>
            </a:br>
            <a:r>
              <a:rPr lang="ru-RU" dirty="0" smtClean="0"/>
              <a:t>в 9 классе</a:t>
            </a:r>
            <a:br>
              <a:rPr lang="ru-RU" dirty="0" smtClean="0"/>
            </a:br>
            <a:r>
              <a:rPr lang="ru-RU" dirty="0" smtClean="0"/>
              <a:t>по теме: «Части речи»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Учитель: </a:t>
            </a:r>
          </a:p>
          <a:p>
            <a:r>
              <a:rPr lang="ru-RU" dirty="0" smtClean="0"/>
              <a:t>Ольга Леонидовна Смирнова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Admin\Рабочий стол\картинки про россию\6923_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436" y="252902"/>
            <a:ext cx="7663216" cy="638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картинки про россию\1259948739_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57165"/>
            <a:ext cx="6433163" cy="6500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00100" y="1857364"/>
          <a:ext cx="6643736" cy="2571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2071702"/>
                <a:gridCol w="1357322"/>
                <a:gridCol w="1857390"/>
              </a:tblGrid>
              <a:tr h="643922">
                <a:tc>
                  <a:txBody>
                    <a:bodyPr/>
                    <a:lstStyle/>
                    <a:p>
                      <a:r>
                        <a:rPr lang="ru-RU" dirty="0" smtClean="0"/>
                        <a:t>Сущ.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Наречие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Числит.</a:t>
                      </a:r>
                      <a:endParaRPr lang="ru-RU" dirty="0"/>
                    </a:p>
                  </a:txBody>
                  <a:tcPr/>
                </a:tc>
              </a:tr>
              <a:tr h="1927846">
                <a:tc>
                  <a:txBody>
                    <a:bodyPr/>
                    <a:lstStyle/>
                    <a:p>
                      <a:r>
                        <a:rPr lang="ru-RU" dirty="0" smtClean="0"/>
                        <a:t>Нефть</a:t>
                      </a:r>
                    </a:p>
                    <a:p>
                      <a:r>
                        <a:rPr lang="ru-RU" dirty="0" smtClean="0"/>
                        <a:t>Газ</a:t>
                      </a:r>
                    </a:p>
                    <a:p>
                      <a:r>
                        <a:rPr lang="ru-RU" dirty="0" smtClean="0"/>
                        <a:t>Уголь</a:t>
                      </a:r>
                    </a:p>
                    <a:p>
                      <a:r>
                        <a:rPr lang="ru-RU" dirty="0" smtClean="0"/>
                        <a:t>Колумб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Тихий </a:t>
                      </a:r>
                    </a:p>
                    <a:p>
                      <a:r>
                        <a:rPr lang="ru-RU" dirty="0" smtClean="0"/>
                        <a:t>Атлантический</a:t>
                      </a:r>
                    </a:p>
                    <a:p>
                      <a:r>
                        <a:rPr lang="ru-RU" dirty="0" smtClean="0"/>
                        <a:t>Балтийское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Пятнадцать</a:t>
                      </a:r>
                    </a:p>
                    <a:p>
                      <a:r>
                        <a:rPr lang="ru-RU" dirty="0" smtClean="0"/>
                        <a:t>Четырнадцать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Picture 3" descr="C:\Documents and Settings\Admin\Рабочий стол\картинки про россию\HystoryOp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картинки про россию\1248438655_nd-fzjmujaw-cggqqtf.-rjnr-1812-h.-2008-1115t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67676"/>
            <a:ext cx="9144000" cy="6925676"/>
          </a:xfrm>
          <a:prstGeom prst="rect">
            <a:avLst/>
          </a:prstGeom>
          <a:noFill/>
        </p:spPr>
      </p:pic>
      <p:pic>
        <p:nvPicPr>
          <p:cNvPr id="24585" name="Picture 9" descr="C:\Documents and Settings\Admin\Рабочий стол\картинки про россию\223b65c328d99fc0d3a2a9a09249559cthumb640x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002"/>
            <a:ext cx="9144000" cy="6957001"/>
          </a:xfrm>
          <a:prstGeom prst="rect">
            <a:avLst/>
          </a:prstGeom>
          <a:noFill/>
        </p:spPr>
      </p:pic>
      <p:pic>
        <p:nvPicPr>
          <p:cNvPr id="24586" name="Picture 10" descr="C:\Documents and Settings\Admin\Рабочий стол\картинки про россию\6yYdnHib8g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18" y="0"/>
            <a:ext cx="9118831" cy="6858000"/>
          </a:xfrm>
          <a:prstGeom prst="rect">
            <a:avLst/>
          </a:prstGeom>
          <a:noFill/>
        </p:spPr>
      </p:pic>
      <p:pic>
        <p:nvPicPr>
          <p:cNvPr id="24587" name="Picture 11" descr="C:\Documents and Settings\Admin\Рабочий стол\картинки про россию\cossack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8" name="Picture 12" descr="C:\Documents and Settings\Admin\Рабочий стол\картинки про россию\4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9" name="Picture 13" descr="C:\Documents and Settings\Admin\Рабочий стол\картинки про россию\1335890737_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093788" cy="6858000"/>
          </a:xfrm>
          <a:prstGeom prst="rect">
            <a:avLst/>
          </a:prstGeom>
          <a:noFill/>
        </p:spPr>
      </p:pic>
      <p:pic>
        <p:nvPicPr>
          <p:cNvPr id="24590" name="Picture 14" descr="C:\Documents and Settings\Admin\Рабочий стол\картинки про россию\1368109727_7865284ms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8874" y="0"/>
            <a:ext cx="9162874" cy="6857999"/>
          </a:xfrm>
          <a:prstGeom prst="rect">
            <a:avLst/>
          </a:prstGeom>
          <a:noFill/>
        </p:spPr>
      </p:pic>
      <p:pic>
        <p:nvPicPr>
          <p:cNvPr id="24591" name="Picture 15" descr="C:\Documents and Settings\Admin\Рабочий стол\картинки про россию\0bb827800168c4697e93f49fed1a512a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pic>
        <p:nvPicPr>
          <p:cNvPr id="12" name="Intervenciya_-_Luchshaya_strana_na_sve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картинки про россию\sm_users_img-26228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-46704"/>
            <a:ext cx="9143999" cy="6951407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картинки про россию\1249405281_029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2" y="0"/>
            <a:ext cx="9144064" cy="6858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картинки про россию\afghan_russian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/>
              <a:t>прил.           сущ.              нареч.           глаг.</a:t>
            </a:r>
          </a:p>
          <a:p>
            <a:pPr>
              <a:buNone/>
            </a:pPr>
            <a:r>
              <a:rPr lang="ru-RU" sz="3200" dirty="0" smtClean="0"/>
              <a:t>   Быстрый    бег –       быстро      бежать </a:t>
            </a:r>
            <a:endParaRPr lang="ru-RU" sz="3200" dirty="0"/>
          </a:p>
        </p:txBody>
      </p:sp>
      <p:pic>
        <p:nvPicPr>
          <p:cNvPr id="1026" name="Picture 2" descr="C:\Documents and Settings\Admin\Рабочий стол\картинки про россию\gimnaz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571876"/>
            <a:ext cx="2405063" cy="294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1.Французы  </a:t>
            </a:r>
            <a:r>
              <a:rPr lang="ru-RU" b="1" i="1" u="sng" dirty="0" smtClean="0"/>
              <a:t>внезапно напали </a:t>
            </a:r>
            <a:r>
              <a:rPr lang="ru-RU" dirty="0" smtClean="0"/>
              <a:t>на отряд Багратиона. Но </a:t>
            </a:r>
            <a:r>
              <a:rPr lang="ru-RU" b="1" i="1" u="sng" dirty="0" smtClean="0"/>
              <a:t>внезапное нападение </a:t>
            </a:r>
            <a:r>
              <a:rPr lang="ru-RU" dirty="0" smtClean="0"/>
              <a:t>не застало русских врасплох.  </a:t>
            </a:r>
          </a:p>
          <a:p>
            <a:pPr>
              <a:buNone/>
            </a:pPr>
            <a:r>
              <a:rPr lang="ru-RU" dirty="0" smtClean="0"/>
              <a:t>2. В тылу врага </a:t>
            </a:r>
            <a:r>
              <a:rPr lang="ru-RU" b="1" i="1" u="sng" dirty="0" smtClean="0"/>
              <a:t>отважно действовали </a:t>
            </a:r>
            <a:r>
              <a:rPr lang="ru-RU" dirty="0" smtClean="0"/>
              <a:t>партизанские отряды Дениса Давыдова. </a:t>
            </a:r>
          </a:p>
          <a:p>
            <a:pPr>
              <a:buNone/>
            </a:pPr>
            <a:r>
              <a:rPr lang="ru-RU" dirty="0" smtClean="0"/>
              <a:t>Своими </a:t>
            </a:r>
            <a:r>
              <a:rPr lang="ru-RU" b="1" i="1" u="sng" dirty="0" smtClean="0"/>
              <a:t>отважными действиями </a:t>
            </a:r>
            <a:r>
              <a:rPr lang="ru-RU" dirty="0" smtClean="0"/>
              <a:t>они наносили огромный урон врагу.  </a:t>
            </a:r>
          </a:p>
          <a:p>
            <a:pPr>
              <a:buNone/>
            </a:pPr>
            <a:r>
              <a:rPr lang="ru-RU" dirty="0" smtClean="0"/>
              <a:t>3. События войны с Наполеоном </a:t>
            </a:r>
            <a:r>
              <a:rPr lang="ru-RU" b="1" i="1" u="sng" dirty="0" smtClean="0"/>
              <a:t>глубоко волновали </a:t>
            </a:r>
            <a:r>
              <a:rPr lang="ru-RU" dirty="0" smtClean="0"/>
              <a:t>юного Пушкина. С </a:t>
            </a:r>
            <a:r>
              <a:rPr lang="ru-RU" b="1" i="1" u="sng" dirty="0" smtClean="0"/>
              <a:t>глубоким волнением</a:t>
            </a:r>
            <a:r>
              <a:rPr lang="ru-RU" dirty="0" smtClean="0"/>
              <a:t> лицеисты провожали русские полки, которые шли умирать за Отечество. </a:t>
            </a:r>
          </a:p>
          <a:p>
            <a:pPr>
              <a:buNone/>
            </a:pPr>
            <a:r>
              <a:rPr lang="ru-RU" dirty="0" smtClean="0"/>
              <a:t>4. С приходом жестоких </a:t>
            </a:r>
            <a:r>
              <a:rPr lang="ru-RU" smtClean="0"/>
              <a:t>морозов Наполеон </a:t>
            </a:r>
            <a:r>
              <a:rPr lang="ru-RU" dirty="0" smtClean="0"/>
              <a:t>начал </a:t>
            </a:r>
            <a:r>
              <a:rPr lang="ru-RU" b="1" i="1" u="sng" dirty="0" smtClean="0"/>
              <a:t>торопливо отступать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Французы </a:t>
            </a:r>
            <a:r>
              <a:rPr lang="ru-RU" b="1" i="1" u="sng" dirty="0" smtClean="0"/>
              <a:t>торопливо отступали </a:t>
            </a:r>
            <a:r>
              <a:rPr lang="ru-RU" dirty="0" smtClean="0"/>
              <a:t>, бросая по пути все награбленное.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muze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картинки про россию\1317638184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410"/>
            <a:ext cx="6643734" cy="6825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   </a:t>
            </a:r>
            <a:r>
              <a:rPr lang="ru-RU" sz="2400" dirty="0" smtClean="0"/>
              <a:t>сущ.   пред. сущ.                         Глаг.                    Мест. </a:t>
            </a:r>
          </a:p>
          <a:p>
            <a:pPr>
              <a:buNone/>
            </a:pPr>
            <a:r>
              <a:rPr lang="ru-RU" sz="3600" dirty="0" smtClean="0"/>
              <a:t>Олег с дружиной, повстречался ему,  </a:t>
            </a:r>
          </a:p>
          <a:p>
            <a:pPr>
              <a:buNone/>
            </a:pPr>
            <a:r>
              <a:rPr lang="ru-RU" sz="3600" dirty="0" smtClean="0"/>
              <a:t>  </a:t>
            </a:r>
            <a:r>
              <a:rPr lang="ru-RU" sz="2400" dirty="0" smtClean="0"/>
              <a:t>глаг.                    Сущ.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спросил кудесника, </a:t>
            </a:r>
          </a:p>
          <a:p>
            <a:pPr>
              <a:buNone/>
            </a:pPr>
            <a:r>
              <a:rPr lang="ru-RU" sz="3600" dirty="0" smtClean="0"/>
              <a:t>      </a:t>
            </a:r>
            <a:r>
              <a:rPr lang="ru-RU" sz="2400" dirty="0" smtClean="0"/>
              <a:t>глаг.                       Сущ.               Глаг.                Пред. </a:t>
            </a:r>
            <a:r>
              <a:rPr lang="ru-RU" sz="3600" dirty="0" smtClean="0"/>
              <a:t> </a:t>
            </a:r>
          </a:p>
          <a:p>
            <a:pPr>
              <a:buNone/>
            </a:pPr>
            <a:r>
              <a:rPr lang="ru-RU" sz="3600" dirty="0" smtClean="0"/>
              <a:t>предсказал смерть,   простился с </a:t>
            </a:r>
          </a:p>
          <a:p>
            <a:pPr>
              <a:buNone/>
            </a:pPr>
            <a:r>
              <a:rPr lang="ru-RU" sz="2400" dirty="0" smtClean="0"/>
              <a:t>      сущ.                           Глаг.              Глаг.</a:t>
            </a:r>
          </a:p>
          <a:p>
            <a:pPr>
              <a:buNone/>
            </a:pPr>
            <a:r>
              <a:rPr lang="ru-RU" sz="3600" dirty="0" smtClean="0"/>
              <a:t>конём,       велел  заботиться,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картинки про россию\99249246_large_ni_5a7b5e2f3490d9821942aed089a7e40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  <p:pic>
        <p:nvPicPr>
          <p:cNvPr id="3" name="amb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10_Perezvo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  <p:pic>
        <p:nvPicPr>
          <p:cNvPr id="5" name="amb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7643834" y="6286520"/>
            <a:ext cx="304800" cy="304800"/>
          </a:xfrm>
          <a:prstGeom prst="rect">
            <a:avLst/>
          </a:prstGeom>
        </p:spPr>
      </p:pic>
      <p:pic>
        <p:nvPicPr>
          <p:cNvPr id="6" name="bnrds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7072330" y="6286520"/>
            <a:ext cx="304800" cy="304800"/>
          </a:xfrm>
          <a:prstGeom prst="rect">
            <a:avLst/>
          </a:prstGeom>
        </p:spPr>
      </p:pic>
      <p:pic>
        <p:nvPicPr>
          <p:cNvPr id="7" name="bnrds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6429388" y="6553200"/>
            <a:ext cx="304800" cy="304800"/>
          </a:xfrm>
          <a:prstGeom prst="rect">
            <a:avLst/>
          </a:prstGeom>
        </p:spPr>
      </p:pic>
      <p:pic>
        <p:nvPicPr>
          <p:cNvPr id="8" name="VGTRK_-_Vesti_na_kanale_Rossiya-1_s_2002_po_2010_gody_(iPlayer.fm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 cstate="print"/>
          <a:stretch>
            <a:fillRect/>
          </a:stretch>
        </p:blipFill>
        <p:spPr>
          <a:xfrm>
            <a:off x="578644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3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3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1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65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картинки про россию\0b207744412172418bdee2d8b0d416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картинки про россию\498_Pikalova_Alna_Rodnye_prosto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картинки про россию\2533_Grishaeva_Valentina_Aleksandrovna_Rodnye_prosto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картинки про россию\0a086f91b0561e24a812908b1d16519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25" y="0"/>
            <a:ext cx="9115950" cy="6858000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Рабочий стол\картинки про россию\740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599"/>
            <a:ext cx="9144000" cy="6801401"/>
          </a:xfrm>
          <a:prstGeom prst="rect">
            <a:avLst/>
          </a:prstGeom>
          <a:noFill/>
        </p:spPr>
      </p:pic>
      <p:pic>
        <p:nvPicPr>
          <p:cNvPr id="2055" name="Picture 7" descr="C:\Documents and Settings\Admin\Рабочий стол\картинки про россию\93608_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2056" name="Picture 8" descr="C:\Documents and Settings\Admin\Рабочий стол\картинки про россию\618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7" name="Picture 9" descr="C:\Documents and Settings\Admin\Рабочий стол\картинки про россию\1682726-6470dec5bd36229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8" name="Picture 10" descr="C:\Documents and Settings\Admin\Рабочий стол\картинки про россию\2000824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9" name="Picture 11" descr="C:\Documents and Settings\Admin\Рабочий стол\картинки про россию\1289487643_rusnaznamen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2286" y="0"/>
            <a:ext cx="9148573" cy="6858000"/>
          </a:xfrm>
          <a:prstGeom prst="rect">
            <a:avLst/>
          </a:prstGeom>
          <a:noFill/>
        </p:spPr>
      </p:pic>
      <p:pic>
        <p:nvPicPr>
          <p:cNvPr id="2060" name="Picture 12" descr="C:\Documents and Settings\Admin\Рабочий стол\картинки про россию\1378404019_1378325982_3489405-R3L8T8D-650-2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7788"/>
            <a:ext cx="9144000" cy="6873606"/>
          </a:xfrm>
          <a:prstGeom prst="rect">
            <a:avLst/>
          </a:prstGeom>
          <a:noFill/>
        </p:spPr>
      </p:pic>
      <p:pic>
        <p:nvPicPr>
          <p:cNvPr id="2061" name="Picture 13" descr="C:\Documents and Settings\Admin\Рабочий стол\картинки про россию\D4EEF2EEE3F0E0F4E8FF20D0EEF1F1E8E82E20CCE0F0F220E220F6E5EDF2F0E520CCEEF1EAE2FB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73239"/>
          </a:xfrm>
          <a:prstGeom prst="rect">
            <a:avLst/>
          </a:prstGeom>
          <a:noFill/>
        </p:spPr>
      </p:pic>
      <p:pic>
        <p:nvPicPr>
          <p:cNvPr id="2062" name="Picture 14" descr="C:\Documents and Settings\Admin\Рабочий стол\картинки про россию\D4EEF2EEE3F0E0F4E8FF20D0EEF1F1E8E82E20D0EEF1F1E8FF20E220F2F3ECE0EDE52E2E2E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pic>
        <p:nvPicPr>
          <p:cNvPr id="15" name="Lyube_i_Sergej_Bezrukov-Otchego_tak_v_Rossii_berezy_shumyat_minus-(hq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607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Рабочий стол\картинки про россию\1367224975_yam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005" y="1142985"/>
            <a:ext cx="7097558" cy="5144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ru-RU" sz="3200" dirty="0" err="1" smtClean="0"/>
              <a:t>Глаг.+сущ</a:t>
            </a:r>
            <a:r>
              <a:rPr lang="ru-RU" sz="3200" dirty="0" smtClean="0"/>
              <a:t>.-                  берегите Россию</a:t>
            </a:r>
          </a:p>
          <a:p>
            <a:r>
              <a:rPr lang="ru-RU" sz="3200" dirty="0" err="1" smtClean="0"/>
              <a:t>Сущ.+предлог+сущ</a:t>
            </a:r>
            <a:r>
              <a:rPr lang="ru-RU" sz="3200" dirty="0" smtClean="0"/>
              <a:t>.- хлеб на столе</a:t>
            </a:r>
          </a:p>
          <a:p>
            <a:r>
              <a:rPr lang="ru-RU" sz="3200" dirty="0" err="1" smtClean="0"/>
              <a:t>Прил.+сущ</a:t>
            </a:r>
            <a:r>
              <a:rPr lang="ru-RU" sz="3200" dirty="0" smtClean="0"/>
              <a:t>.-               родное оконце</a:t>
            </a:r>
          </a:p>
          <a:p>
            <a:r>
              <a:rPr lang="ru-RU" sz="3200" dirty="0" err="1" smtClean="0"/>
              <a:t>Глагол+местоим</a:t>
            </a:r>
            <a:r>
              <a:rPr lang="ru-RU" sz="3200" dirty="0" smtClean="0"/>
              <a:t>.-      берегите её</a:t>
            </a:r>
          </a:p>
          <a:p>
            <a:r>
              <a:rPr lang="ru-RU" sz="3200" dirty="0" err="1" smtClean="0"/>
              <a:t>Наречие+глаг</a:t>
            </a:r>
            <a:r>
              <a:rPr lang="ru-RU" sz="3200" dirty="0" smtClean="0"/>
              <a:t>.-            вечно быть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098" name="Picture 2" descr="C:\Documents and Settings\Admin\Рабочий стол\картинки про россию\gimnaz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571876"/>
            <a:ext cx="2547939" cy="311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C:\Documents and Settings\Admin\Рабочий стол\картинки про россию\egicxkpgfrwrnzpgesuoo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картинки про россию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8786880" cy="659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Россия – Родина моя!</a:t>
            </a:r>
            <a:endParaRPr lang="ru-RU" sz="6600" dirty="0"/>
          </a:p>
        </p:txBody>
      </p:sp>
      <p:pic>
        <p:nvPicPr>
          <p:cNvPr id="1026" name="Picture 2" descr="C:\Documents and Settings\Admin\Рабочий стол\картинки про россию\0001-001-Gosudarstvo-v-politicheskoj-siste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827596"/>
            <a:ext cx="657229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картинки про россию\0b207744412172418bdee2d8b0d416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картинки про россию\498_Pikalova_Alna_Rodnye_prosto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картинки про россию\2533_Grishaeva_Valentina_Aleksandrovna_Rodnye_prosto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картинки про россию\0a086f91b0561e24a812908b1d16519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25" y="0"/>
            <a:ext cx="9115950" cy="6858000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Рабочий стол\картинки про россию\740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599"/>
            <a:ext cx="9144000" cy="6801401"/>
          </a:xfrm>
          <a:prstGeom prst="rect">
            <a:avLst/>
          </a:prstGeom>
          <a:noFill/>
        </p:spPr>
      </p:pic>
      <p:pic>
        <p:nvPicPr>
          <p:cNvPr id="2055" name="Picture 7" descr="C:\Documents and Settings\Admin\Рабочий стол\картинки про россию\93608_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2056" name="Picture 8" descr="C:\Documents and Settings\Admin\Рабочий стол\картинки про россию\618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7" name="Picture 9" descr="C:\Documents and Settings\Admin\Рабочий стол\картинки про россию\1682726-6470dec5bd36229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8" name="Picture 10" descr="C:\Documents and Settings\Admin\Рабочий стол\картинки про россию\2000824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9" name="Picture 11" descr="C:\Documents and Settings\Admin\Рабочий стол\картинки про россию\1289487643_rusnaznamen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2286" y="0"/>
            <a:ext cx="9148573" cy="6858000"/>
          </a:xfrm>
          <a:prstGeom prst="rect">
            <a:avLst/>
          </a:prstGeom>
          <a:noFill/>
        </p:spPr>
      </p:pic>
      <p:pic>
        <p:nvPicPr>
          <p:cNvPr id="2060" name="Picture 12" descr="C:\Documents and Settings\Admin\Рабочий стол\картинки про россию\1378404019_1378325982_3489405-R3L8T8D-650-2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7788"/>
            <a:ext cx="9144000" cy="6873606"/>
          </a:xfrm>
          <a:prstGeom prst="rect">
            <a:avLst/>
          </a:prstGeom>
          <a:noFill/>
        </p:spPr>
      </p:pic>
      <p:pic>
        <p:nvPicPr>
          <p:cNvPr id="2061" name="Picture 13" descr="C:\Documents and Settings\Admin\Рабочий стол\картинки про россию\D4EEF2EEE3F0E0F4E8FF20D0EEF1F1E8E82E20CCE0F0F220E220F6E5EDF2F0E520CCEEF1EAE2FB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73239"/>
          </a:xfrm>
          <a:prstGeom prst="rect">
            <a:avLst/>
          </a:prstGeom>
          <a:noFill/>
        </p:spPr>
      </p:pic>
      <p:pic>
        <p:nvPicPr>
          <p:cNvPr id="2062" name="Picture 14" descr="C:\Documents and Settings\Admin\Рабочий стол\картинки про россию\D4EEF2EEE3F0E0F4E8FF20D0EEF1F1E8E82E20D0EEF1F1E8FF20E220F2F3ECE0EDE52E2E2E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pic>
        <p:nvPicPr>
          <p:cNvPr id="15" name="Lyube_i_Sergej_Bezrukov-Otchego_tak_v_Rossii_berezy_shumyat_minus-(hq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607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Вешалка </a:t>
            </a:r>
          </a:p>
          <a:p>
            <a:r>
              <a:rPr lang="ru-RU" dirty="0" smtClean="0"/>
              <a:t> Гражданин</a:t>
            </a:r>
          </a:p>
          <a:p>
            <a:r>
              <a:rPr lang="ru-RU" dirty="0" smtClean="0"/>
              <a:t>Сметана</a:t>
            </a:r>
          </a:p>
          <a:p>
            <a:r>
              <a:rPr lang="ru-RU" dirty="0" smtClean="0"/>
              <a:t>Патриот</a:t>
            </a:r>
          </a:p>
          <a:p>
            <a:r>
              <a:rPr lang="ru-RU" dirty="0" smtClean="0"/>
              <a:t>Язык </a:t>
            </a:r>
          </a:p>
          <a:p>
            <a:r>
              <a:rPr lang="ru-RU" dirty="0" smtClean="0"/>
              <a:t>Яблоко </a:t>
            </a:r>
          </a:p>
          <a:p>
            <a:r>
              <a:rPr lang="ru-RU" dirty="0" smtClean="0"/>
              <a:t>Родина</a:t>
            </a:r>
          </a:p>
          <a:p>
            <a:endParaRPr lang="en-US" dirty="0" smtClean="0"/>
          </a:p>
        </p:txBody>
      </p:sp>
      <p:pic>
        <p:nvPicPr>
          <p:cNvPr id="4" name="Picture 2" descr="C:\Documents and Settings\Admin\Рабочий стол\картинки про россию\6923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071546"/>
            <a:ext cx="4528422" cy="4452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35719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«Русский язык… обладает средствами для выражения самых тонких ощущений и оттенков мысли.»</a:t>
            </a:r>
          </a:p>
          <a:p>
            <a:pPr>
              <a:buNone/>
            </a:pPr>
            <a:r>
              <a:rPr lang="ru-RU" sz="3200" dirty="0" smtClean="0"/>
              <a:t>                 В.Г. Короленко 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400" dirty="0"/>
          </a:p>
        </p:txBody>
      </p:sp>
      <p:pic>
        <p:nvPicPr>
          <p:cNvPr id="3075" name="Picture 3" descr="C:\Documents and Settings\Admin\Рабочий стол\картинки про россию\выпускной-веч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0538" y="3000372"/>
            <a:ext cx="3753462" cy="3372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Части речи 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Страна- ж.р.</a:t>
            </a:r>
          </a:p>
          <a:p>
            <a:r>
              <a:rPr lang="ru-RU" dirty="0" smtClean="0"/>
              <a:t>Город – м.р.</a:t>
            </a:r>
          </a:p>
          <a:p>
            <a:r>
              <a:rPr lang="ru-RU" dirty="0" smtClean="0"/>
              <a:t>Государство – ср.р.</a:t>
            </a:r>
          </a:p>
          <a:p>
            <a:r>
              <a:rPr lang="ru-RU" dirty="0" smtClean="0"/>
              <a:t>Большая, большой, большое</a:t>
            </a:r>
          </a:p>
          <a:p>
            <a:r>
              <a:rPr lang="ru-RU" dirty="0" smtClean="0"/>
              <a:t>Страна, стране, страны….</a:t>
            </a:r>
          </a:p>
          <a:p>
            <a:r>
              <a:rPr lang="ru-RU" dirty="0" smtClean="0"/>
              <a:t>Родной, родного, родному…..</a:t>
            </a:r>
          </a:p>
          <a:p>
            <a:r>
              <a:rPr lang="ru-RU" dirty="0" smtClean="0"/>
              <a:t>Я, ты, он;          расту, растёшь, растёт;</a:t>
            </a:r>
          </a:p>
          <a:p>
            <a:r>
              <a:rPr lang="ru-RU" dirty="0" smtClean="0"/>
              <a:t>На, в, под</a:t>
            </a:r>
            <a:r>
              <a:rPr lang="ru-RU" smtClean="0"/>
              <a:t>;         </a:t>
            </a:r>
            <a:r>
              <a:rPr lang="ru-RU" smtClean="0"/>
              <a:t> </a:t>
            </a:r>
            <a:r>
              <a:rPr lang="ru-RU" dirty="0" smtClean="0"/>
              <a:t>и, но, а;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Слово молвит - соловей поёт.</a:t>
            </a:r>
          </a:p>
          <a:p>
            <a:r>
              <a:rPr lang="ru-RU" sz="3200" dirty="0" smtClean="0"/>
              <a:t>Слово </a:t>
            </a:r>
            <a:r>
              <a:rPr lang="ru-RU" sz="3200" dirty="0" err="1" smtClean="0"/>
              <a:t>слово</a:t>
            </a:r>
            <a:r>
              <a:rPr lang="ru-RU" sz="3200" dirty="0" smtClean="0"/>
              <a:t> родит, третье само бежит.</a:t>
            </a:r>
          </a:p>
          <a:p>
            <a:r>
              <a:rPr lang="ru-RU" sz="3200" dirty="0" smtClean="0"/>
              <a:t>Слово жжёт хуже огня.</a:t>
            </a:r>
          </a:p>
          <a:p>
            <a:r>
              <a:rPr lang="ru-RU" sz="3200" dirty="0" smtClean="0"/>
              <a:t>Умные речи приятно и слушать.</a:t>
            </a:r>
          </a:p>
          <a:p>
            <a:r>
              <a:rPr lang="ru-RU" sz="3200" dirty="0" smtClean="0"/>
              <a:t>Повторение-мать учения.</a:t>
            </a:r>
          </a:p>
          <a:p>
            <a:r>
              <a:rPr lang="ru-RU" sz="3200" dirty="0" smtClean="0"/>
              <a:t>Повторять да учить – ум точить.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- будем повторять материал по теме части речи;</a:t>
            </a:r>
          </a:p>
          <a:p>
            <a:r>
              <a:rPr lang="ru-RU" sz="3200" dirty="0" smtClean="0"/>
              <a:t>- будем учиться образовывать одни части речи от других;</a:t>
            </a:r>
          </a:p>
          <a:p>
            <a:r>
              <a:rPr lang="ru-RU" sz="3200" dirty="0" smtClean="0"/>
              <a:t>- будем учиться правильно писать и красиво говорить;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449</TotalTime>
  <Words>349</Words>
  <Application>Microsoft Office PowerPoint</Application>
  <PresentationFormat>Экран (4:3)</PresentationFormat>
  <Paragraphs>68</Paragraphs>
  <Slides>24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Открытый урок  по письму и развитию речи в 9 классе по теме: «Части речи»</vt:lpstr>
      <vt:lpstr>Слайд 2</vt:lpstr>
      <vt:lpstr>Россия – Родина моя!</vt:lpstr>
      <vt:lpstr>Слайд 4</vt:lpstr>
      <vt:lpstr>Слайд 5</vt:lpstr>
      <vt:lpstr>Слайд 6</vt:lpstr>
      <vt:lpstr>Части речи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 по письму и развитию речи в 9 классе по теме: «Части речи»</dc:title>
  <cp:lastModifiedBy>Admin</cp:lastModifiedBy>
  <cp:revision>53</cp:revision>
  <dcterms:modified xsi:type="dcterms:W3CDTF">2014-04-02T03:43:29Z</dcterms:modified>
</cp:coreProperties>
</file>