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61" r:id="rId2"/>
    <p:sldId id="291" r:id="rId3"/>
    <p:sldId id="262" r:id="rId4"/>
    <p:sldId id="289" r:id="rId5"/>
    <p:sldId id="269" r:id="rId6"/>
    <p:sldId id="290" r:id="rId7"/>
    <p:sldId id="287" r:id="rId8"/>
    <p:sldId id="293" r:id="rId9"/>
    <p:sldId id="258" r:id="rId10"/>
    <p:sldId id="259" r:id="rId11"/>
    <p:sldId id="264" r:id="rId12"/>
    <p:sldId id="265" r:id="rId13"/>
    <p:sldId id="267" r:id="rId14"/>
    <p:sldId id="271" r:id="rId15"/>
    <p:sldId id="272" r:id="rId16"/>
    <p:sldId id="295" r:id="rId17"/>
    <p:sldId id="296" r:id="rId18"/>
    <p:sldId id="28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478"/>
    <a:srgbClr val="F5C09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37" autoAdjust="0"/>
  </p:normalViewPr>
  <p:slideViewPr>
    <p:cSldViewPr>
      <p:cViewPr>
        <p:scale>
          <a:sx n="23" d="100"/>
          <a:sy n="23" d="100"/>
        </p:scale>
        <p:origin x="-1872" y="-13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D994CB5-19F1-4F36-A99D-62DBF27DA60D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9111B31F-8B46-4433-8930-BB42AB99EB43}">
      <dgm:prSet phldrT="[Текст]" custT="1"/>
      <dgm:spPr/>
      <dgm:t>
        <a:bodyPr/>
        <a:lstStyle/>
        <a:p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низкий уровень </a:t>
          </a:r>
          <a:r>
            <a:rPr lang="ru-RU" sz="2400" dirty="0" err="1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физподготовки</a:t>
          </a:r>
          <a:r>
            <a:rPr lang="ru-RU" sz="24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 учащихся</a:t>
          </a:r>
          <a:endParaRPr lang="ru-RU" sz="2400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931FBF32-E016-4449-9DAB-BA34F5310FA5}" type="parTrans" cxnId="{3DE9245E-B06B-4A61-819F-949CE44839CB}">
      <dgm:prSet/>
      <dgm:spPr/>
      <dgm:t>
        <a:bodyPr/>
        <a:lstStyle/>
        <a:p>
          <a:endParaRPr lang="ru-RU"/>
        </a:p>
      </dgm:t>
    </dgm:pt>
    <dgm:pt modelId="{D8D513D7-C759-4D27-A19D-EC6CFDBE3CEE}" type="sibTrans" cxnId="{3DE9245E-B06B-4A61-819F-949CE44839CB}">
      <dgm:prSet/>
      <dgm:spPr/>
      <dgm:t>
        <a:bodyPr/>
        <a:lstStyle/>
        <a:p>
          <a:endParaRPr lang="ru-RU"/>
        </a:p>
      </dgm:t>
    </dgm:pt>
    <dgm:pt modelId="{CD362362-DD95-4109-95A5-680FFA1ED07D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rPr>
            <a:t>отсутствие осознанных потребностей в занятиях физкультурой и спортом</a:t>
          </a:r>
          <a:endParaRPr lang="ru-RU" sz="2400" dirty="0">
            <a:solidFill>
              <a:srgbClr val="660033"/>
            </a:solidFill>
            <a:latin typeface="Arial" pitchFamily="34" charset="0"/>
            <a:cs typeface="Arial" pitchFamily="34" charset="0"/>
          </a:endParaRPr>
        </a:p>
      </dgm:t>
    </dgm:pt>
    <dgm:pt modelId="{1DE4D970-4D98-4FEA-B3F7-B7AAD719D1A9}" type="parTrans" cxnId="{9A54ECD6-295D-4A72-BB9E-3585DC2C9576}">
      <dgm:prSet/>
      <dgm:spPr/>
      <dgm:t>
        <a:bodyPr/>
        <a:lstStyle/>
        <a:p>
          <a:endParaRPr lang="ru-RU"/>
        </a:p>
      </dgm:t>
    </dgm:pt>
    <dgm:pt modelId="{FC15A63A-658B-4B02-B623-AC349E01399D}" type="sibTrans" cxnId="{9A54ECD6-295D-4A72-BB9E-3585DC2C9576}">
      <dgm:prSet/>
      <dgm:spPr/>
      <dgm:t>
        <a:bodyPr/>
        <a:lstStyle/>
        <a:p>
          <a:endParaRPr lang="ru-RU"/>
        </a:p>
      </dgm:t>
    </dgm:pt>
    <dgm:pt modelId="{1F21113B-D008-4823-99BE-D8E17D9966A7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660033"/>
              </a:solidFill>
              <a:latin typeface="Arial" pitchFamily="34" charset="0"/>
              <a:cs typeface="Arial" pitchFamily="34" charset="0"/>
            </a:rPr>
            <a:t>стремление учащихся к здоровому образу жизни</a:t>
          </a:r>
          <a:endParaRPr lang="ru-RU" sz="2400" dirty="0">
            <a:solidFill>
              <a:srgbClr val="660033"/>
            </a:solidFill>
            <a:latin typeface="Arial" pitchFamily="34" charset="0"/>
            <a:cs typeface="Arial" pitchFamily="34" charset="0"/>
          </a:endParaRPr>
        </a:p>
      </dgm:t>
    </dgm:pt>
    <dgm:pt modelId="{796EA114-6119-481D-84C5-2C5B446CD17F}" type="parTrans" cxnId="{65096BFA-C17F-4938-BDD6-254575175658}">
      <dgm:prSet/>
      <dgm:spPr/>
      <dgm:t>
        <a:bodyPr/>
        <a:lstStyle/>
        <a:p>
          <a:endParaRPr lang="ru-RU"/>
        </a:p>
      </dgm:t>
    </dgm:pt>
    <dgm:pt modelId="{76763B81-4C8E-464F-AFFC-8BBF2F1ED93A}" type="sibTrans" cxnId="{65096BFA-C17F-4938-BDD6-254575175658}">
      <dgm:prSet/>
      <dgm:spPr/>
      <dgm:t>
        <a:bodyPr/>
        <a:lstStyle/>
        <a:p>
          <a:endParaRPr lang="ru-RU"/>
        </a:p>
      </dgm:t>
    </dgm:pt>
    <dgm:pt modelId="{FA98E24E-B5CC-4DD8-8EAA-42C2ACB11097}" type="pres">
      <dgm:prSet presAssocID="{6D994CB5-19F1-4F36-A99D-62DBF27DA60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C8037C-CA69-44CD-AD7D-10D24A9953AA}" type="pres">
      <dgm:prSet presAssocID="{9111B31F-8B46-4433-8930-BB42AB99EB43}" presName="parentLin" presStyleCnt="0"/>
      <dgm:spPr/>
    </dgm:pt>
    <dgm:pt modelId="{9FFDF2E6-2567-4580-8E1B-B02AA1D75054}" type="pres">
      <dgm:prSet presAssocID="{9111B31F-8B46-4433-8930-BB42AB99EB43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7DAF6AAE-D774-4B18-997C-D6DDA16118A0}" type="pres">
      <dgm:prSet presAssocID="{9111B31F-8B46-4433-8930-BB42AB99EB43}" presName="parentText" presStyleLbl="node1" presStyleIdx="0" presStyleCnt="3" custScaleX="136082" custScaleY="35838" custLinFactNeighborX="-19765" custLinFactNeighborY="-461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04E9A9-0A6E-4683-B77A-2A40D2AFEFA0}" type="pres">
      <dgm:prSet presAssocID="{9111B31F-8B46-4433-8930-BB42AB99EB43}" presName="negativeSpace" presStyleCnt="0"/>
      <dgm:spPr/>
    </dgm:pt>
    <dgm:pt modelId="{8127FCA9-9764-4459-B2F3-EB1D4CFC6FE7}" type="pres">
      <dgm:prSet presAssocID="{9111B31F-8B46-4433-8930-BB42AB99EB43}" presName="childText" presStyleLbl="conFgAcc1" presStyleIdx="0" presStyleCnt="3" custScaleY="32487">
        <dgm:presLayoutVars>
          <dgm:bulletEnabled val="1"/>
        </dgm:presLayoutVars>
      </dgm:prSet>
      <dgm:spPr/>
    </dgm:pt>
    <dgm:pt modelId="{4EB71B73-274C-4D1F-99A1-ACEB296BC68E}" type="pres">
      <dgm:prSet presAssocID="{D8D513D7-C759-4D27-A19D-EC6CFDBE3CEE}" presName="spaceBetweenRectangles" presStyleCnt="0"/>
      <dgm:spPr/>
    </dgm:pt>
    <dgm:pt modelId="{6801CDC9-43E3-4E21-BA21-37E9589AC483}" type="pres">
      <dgm:prSet presAssocID="{CD362362-DD95-4109-95A5-680FFA1ED07D}" presName="parentLin" presStyleCnt="0"/>
      <dgm:spPr/>
    </dgm:pt>
    <dgm:pt modelId="{F021FCC7-F6F6-4939-A66A-45D818BC187B}" type="pres">
      <dgm:prSet presAssocID="{CD362362-DD95-4109-95A5-680FFA1ED07D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BA3D08C-DDED-4475-A703-B15D432E627A}" type="pres">
      <dgm:prSet presAssocID="{CD362362-DD95-4109-95A5-680FFA1ED07D}" presName="parentText" presStyleLbl="node1" presStyleIdx="1" presStyleCnt="3" custScaleX="142857" custScaleY="53207" custLinFactNeighborX="5026" custLinFactNeighborY="1816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635B9E-AA65-4D8F-A9F9-B26E1C28F2E3}" type="pres">
      <dgm:prSet presAssocID="{CD362362-DD95-4109-95A5-680FFA1ED07D}" presName="negativeSpace" presStyleCnt="0"/>
      <dgm:spPr/>
    </dgm:pt>
    <dgm:pt modelId="{33AC8664-3805-4519-9FA9-244C2E84A32A}" type="pres">
      <dgm:prSet presAssocID="{CD362362-DD95-4109-95A5-680FFA1ED07D}" presName="childText" presStyleLbl="conFgAcc1" presStyleIdx="1" presStyleCnt="3" custScaleY="91045">
        <dgm:presLayoutVars>
          <dgm:bulletEnabled val="1"/>
        </dgm:presLayoutVars>
      </dgm:prSet>
      <dgm:spPr/>
    </dgm:pt>
    <dgm:pt modelId="{D6ADCFDB-8EC6-494C-BC48-F907949F7D13}" type="pres">
      <dgm:prSet presAssocID="{FC15A63A-658B-4B02-B623-AC349E01399D}" presName="spaceBetweenRectangles" presStyleCnt="0"/>
      <dgm:spPr/>
    </dgm:pt>
    <dgm:pt modelId="{DDA8C80A-8FCF-42F9-A58E-58D4E2CA2DC5}" type="pres">
      <dgm:prSet presAssocID="{1F21113B-D008-4823-99BE-D8E17D9966A7}" presName="parentLin" presStyleCnt="0"/>
      <dgm:spPr/>
    </dgm:pt>
    <dgm:pt modelId="{270F2062-54BD-473A-8706-85A64D6321A7}" type="pres">
      <dgm:prSet presAssocID="{1F21113B-D008-4823-99BE-D8E17D9966A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1CD116A0-2616-43B1-8A8A-CF7F86A2487D}" type="pres">
      <dgm:prSet presAssocID="{1F21113B-D008-4823-99BE-D8E17D9966A7}" presName="parentText" presStyleLbl="node1" presStyleIdx="2" presStyleCnt="3" custScaleX="142857" custScaleY="54034" custLinFactNeighborX="-36985" custLinFactNeighborY="2229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72A68E-F7FF-4D08-A86C-6681B75CDA9C}" type="pres">
      <dgm:prSet presAssocID="{1F21113B-D008-4823-99BE-D8E17D9966A7}" presName="negativeSpace" presStyleCnt="0"/>
      <dgm:spPr/>
    </dgm:pt>
    <dgm:pt modelId="{174D6ED5-D3B7-4597-A344-CAC20D657025}" type="pres">
      <dgm:prSet presAssocID="{1F21113B-D008-4823-99BE-D8E17D9966A7}" presName="childText" presStyleLbl="conFgAcc1" presStyleIdx="2" presStyleCnt="3" custScaleY="108614" custLinFactNeighborY="-7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9245E-B06B-4A61-819F-949CE44839CB}" srcId="{6D994CB5-19F1-4F36-A99D-62DBF27DA60D}" destId="{9111B31F-8B46-4433-8930-BB42AB99EB43}" srcOrd="0" destOrd="0" parTransId="{931FBF32-E016-4449-9DAB-BA34F5310FA5}" sibTransId="{D8D513D7-C759-4D27-A19D-EC6CFDBE3CEE}"/>
    <dgm:cxn modelId="{AE6E5725-3582-42E6-9CE2-6CF273AC5C06}" type="presOf" srcId="{CD362362-DD95-4109-95A5-680FFA1ED07D}" destId="{F021FCC7-F6F6-4939-A66A-45D818BC187B}" srcOrd="0" destOrd="0" presId="urn:microsoft.com/office/officeart/2005/8/layout/list1"/>
    <dgm:cxn modelId="{AEA31CD1-4966-4CEA-8488-6CAF5BA6C226}" type="presOf" srcId="{1F21113B-D008-4823-99BE-D8E17D9966A7}" destId="{1CD116A0-2616-43B1-8A8A-CF7F86A2487D}" srcOrd="1" destOrd="0" presId="urn:microsoft.com/office/officeart/2005/8/layout/list1"/>
    <dgm:cxn modelId="{77997068-845F-4D6E-8C3F-F58864F8DD43}" type="presOf" srcId="{CD362362-DD95-4109-95A5-680FFA1ED07D}" destId="{5BA3D08C-DDED-4475-A703-B15D432E627A}" srcOrd="1" destOrd="0" presId="urn:microsoft.com/office/officeart/2005/8/layout/list1"/>
    <dgm:cxn modelId="{65096BFA-C17F-4938-BDD6-254575175658}" srcId="{6D994CB5-19F1-4F36-A99D-62DBF27DA60D}" destId="{1F21113B-D008-4823-99BE-D8E17D9966A7}" srcOrd="2" destOrd="0" parTransId="{796EA114-6119-481D-84C5-2C5B446CD17F}" sibTransId="{76763B81-4C8E-464F-AFFC-8BBF2F1ED93A}"/>
    <dgm:cxn modelId="{976AB223-BEE8-4296-98C8-1EACEA7BE88F}" type="presOf" srcId="{9111B31F-8B46-4433-8930-BB42AB99EB43}" destId="{9FFDF2E6-2567-4580-8E1B-B02AA1D75054}" srcOrd="0" destOrd="0" presId="urn:microsoft.com/office/officeart/2005/8/layout/list1"/>
    <dgm:cxn modelId="{11808113-6983-4B13-AE8E-BF6E26CA2E59}" type="presOf" srcId="{9111B31F-8B46-4433-8930-BB42AB99EB43}" destId="{7DAF6AAE-D774-4B18-997C-D6DDA16118A0}" srcOrd="1" destOrd="0" presId="urn:microsoft.com/office/officeart/2005/8/layout/list1"/>
    <dgm:cxn modelId="{9A54ECD6-295D-4A72-BB9E-3585DC2C9576}" srcId="{6D994CB5-19F1-4F36-A99D-62DBF27DA60D}" destId="{CD362362-DD95-4109-95A5-680FFA1ED07D}" srcOrd="1" destOrd="0" parTransId="{1DE4D970-4D98-4FEA-B3F7-B7AAD719D1A9}" sibTransId="{FC15A63A-658B-4B02-B623-AC349E01399D}"/>
    <dgm:cxn modelId="{95E6DD22-2934-4B0B-82FC-AB8252BE367F}" type="presOf" srcId="{1F21113B-D008-4823-99BE-D8E17D9966A7}" destId="{270F2062-54BD-473A-8706-85A64D6321A7}" srcOrd="0" destOrd="0" presId="urn:microsoft.com/office/officeart/2005/8/layout/list1"/>
    <dgm:cxn modelId="{F4A01E55-E3DA-4892-8ABB-853DF62D6E4E}" type="presOf" srcId="{6D994CB5-19F1-4F36-A99D-62DBF27DA60D}" destId="{FA98E24E-B5CC-4DD8-8EAA-42C2ACB11097}" srcOrd="0" destOrd="0" presId="urn:microsoft.com/office/officeart/2005/8/layout/list1"/>
    <dgm:cxn modelId="{94567721-8048-43FD-B2AC-13BC15D6F917}" type="presParOf" srcId="{FA98E24E-B5CC-4DD8-8EAA-42C2ACB11097}" destId="{C6C8037C-CA69-44CD-AD7D-10D24A9953AA}" srcOrd="0" destOrd="0" presId="urn:microsoft.com/office/officeart/2005/8/layout/list1"/>
    <dgm:cxn modelId="{43C29CDC-D0DE-4AF1-BBAB-24CBE6EE137A}" type="presParOf" srcId="{C6C8037C-CA69-44CD-AD7D-10D24A9953AA}" destId="{9FFDF2E6-2567-4580-8E1B-B02AA1D75054}" srcOrd="0" destOrd="0" presId="urn:microsoft.com/office/officeart/2005/8/layout/list1"/>
    <dgm:cxn modelId="{F384E577-2D86-49B1-898B-B4F3A5D0F65A}" type="presParOf" srcId="{C6C8037C-CA69-44CD-AD7D-10D24A9953AA}" destId="{7DAF6AAE-D774-4B18-997C-D6DDA16118A0}" srcOrd="1" destOrd="0" presId="urn:microsoft.com/office/officeart/2005/8/layout/list1"/>
    <dgm:cxn modelId="{A86BECFC-E45E-468C-80E8-DFF481A166EF}" type="presParOf" srcId="{FA98E24E-B5CC-4DD8-8EAA-42C2ACB11097}" destId="{EB04E9A9-0A6E-4683-B77A-2A40D2AFEFA0}" srcOrd="1" destOrd="0" presId="urn:microsoft.com/office/officeart/2005/8/layout/list1"/>
    <dgm:cxn modelId="{6546007F-5DB8-432A-B252-8E77CDECEF52}" type="presParOf" srcId="{FA98E24E-B5CC-4DD8-8EAA-42C2ACB11097}" destId="{8127FCA9-9764-4459-B2F3-EB1D4CFC6FE7}" srcOrd="2" destOrd="0" presId="urn:microsoft.com/office/officeart/2005/8/layout/list1"/>
    <dgm:cxn modelId="{70E26BC9-8674-49C9-BE4A-8213C93F34A6}" type="presParOf" srcId="{FA98E24E-B5CC-4DD8-8EAA-42C2ACB11097}" destId="{4EB71B73-274C-4D1F-99A1-ACEB296BC68E}" srcOrd="3" destOrd="0" presId="urn:microsoft.com/office/officeart/2005/8/layout/list1"/>
    <dgm:cxn modelId="{389D4B77-154F-4125-80BA-4AFCE645A6EE}" type="presParOf" srcId="{FA98E24E-B5CC-4DD8-8EAA-42C2ACB11097}" destId="{6801CDC9-43E3-4E21-BA21-37E9589AC483}" srcOrd="4" destOrd="0" presId="urn:microsoft.com/office/officeart/2005/8/layout/list1"/>
    <dgm:cxn modelId="{177C5DCE-0B5D-4A88-B221-71E7F8630911}" type="presParOf" srcId="{6801CDC9-43E3-4E21-BA21-37E9589AC483}" destId="{F021FCC7-F6F6-4939-A66A-45D818BC187B}" srcOrd="0" destOrd="0" presId="urn:microsoft.com/office/officeart/2005/8/layout/list1"/>
    <dgm:cxn modelId="{79F78FE4-82F2-4BCC-9629-E9D851489762}" type="presParOf" srcId="{6801CDC9-43E3-4E21-BA21-37E9589AC483}" destId="{5BA3D08C-DDED-4475-A703-B15D432E627A}" srcOrd="1" destOrd="0" presId="urn:microsoft.com/office/officeart/2005/8/layout/list1"/>
    <dgm:cxn modelId="{A6F434F0-21D4-4BFB-A8F0-4E16ECF05DF0}" type="presParOf" srcId="{FA98E24E-B5CC-4DD8-8EAA-42C2ACB11097}" destId="{BE635B9E-AA65-4D8F-A9F9-B26E1C28F2E3}" srcOrd="5" destOrd="0" presId="urn:microsoft.com/office/officeart/2005/8/layout/list1"/>
    <dgm:cxn modelId="{94B3EB5A-DF7A-4AEC-AD54-25F8A54CA1C5}" type="presParOf" srcId="{FA98E24E-B5CC-4DD8-8EAA-42C2ACB11097}" destId="{33AC8664-3805-4519-9FA9-244C2E84A32A}" srcOrd="6" destOrd="0" presId="urn:microsoft.com/office/officeart/2005/8/layout/list1"/>
    <dgm:cxn modelId="{95C9AF05-99D3-4878-A0E4-AEB8B4757C88}" type="presParOf" srcId="{FA98E24E-B5CC-4DD8-8EAA-42C2ACB11097}" destId="{D6ADCFDB-8EC6-494C-BC48-F907949F7D13}" srcOrd="7" destOrd="0" presId="urn:microsoft.com/office/officeart/2005/8/layout/list1"/>
    <dgm:cxn modelId="{A26381C4-A2A5-4554-B53B-D798D6CB9F62}" type="presParOf" srcId="{FA98E24E-B5CC-4DD8-8EAA-42C2ACB11097}" destId="{DDA8C80A-8FCF-42F9-A58E-58D4E2CA2DC5}" srcOrd="8" destOrd="0" presId="urn:microsoft.com/office/officeart/2005/8/layout/list1"/>
    <dgm:cxn modelId="{67805EA1-6B04-4967-960C-C2711BDAEB90}" type="presParOf" srcId="{DDA8C80A-8FCF-42F9-A58E-58D4E2CA2DC5}" destId="{270F2062-54BD-473A-8706-85A64D6321A7}" srcOrd="0" destOrd="0" presId="urn:microsoft.com/office/officeart/2005/8/layout/list1"/>
    <dgm:cxn modelId="{2968518F-B5C6-4E00-BF8B-5040C3C60FAF}" type="presParOf" srcId="{DDA8C80A-8FCF-42F9-A58E-58D4E2CA2DC5}" destId="{1CD116A0-2616-43B1-8A8A-CF7F86A2487D}" srcOrd="1" destOrd="0" presId="urn:microsoft.com/office/officeart/2005/8/layout/list1"/>
    <dgm:cxn modelId="{06F09B5D-1CF3-4F9C-BEE4-BAF4D7B5009A}" type="presParOf" srcId="{FA98E24E-B5CC-4DD8-8EAA-42C2ACB11097}" destId="{1A72A68E-F7FF-4D08-A86C-6681B75CDA9C}" srcOrd="9" destOrd="0" presId="urn:microsoft.com/office/officeart/2005/8/layout/list1"/>
    <dgm:cxn modelId="{86F4748E-6ACB-4F63-8813-F72C64F9915A}" type="presParOf" srcId="{FA98E24E-B5CC-4DD8-8EAA-42C2ACB11097}" destId="{174D6ED5-D3B7-4597-A344-CAC20D657025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1649CDB-02BC-45A1-9945-A685C6FA923A}" type="doc">
      <dgm:prSet loTypeId="urn:microsoft.com/office/officeart/2005/8/layout/target3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4BBAFBC1-8E2C-4F34-8D6B-0CCB06526829}">
      <dgm:prSet phldrT="[Текст]" custT="1"/>
      <dgm:spPr/>
      <dgm:t>
        <a:bodyPr/>
        <a:lstStyle/>
        <a:p>
          <a:endParaRPr lang="ru-RU" sz="24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48FFB4E0-B591-40D6-9AFB-097DBE93E448}" type="parTrans" cxnId="{8F9FE112-59A4-49D2-AAE9-064A9C060A4F}">
      <dgm:prSet/>
      <dgm:spPr/>
      <dgm:t>
        <a:bodyPr/>
        <a:lstStyle/>
        <a:p>
          <a:endParaRPr lang="ru-RU"/>
        </a:p>
      </dgm:t>
    </dgm:pt>
    <dgm:pt modelId="{02CFF12A-D8EC-4E20-A538-BB8056345823}" type="sibTrans" cxnId="{8F9FE112-59A4-49D2-AAE9-064A9C060A4F}">
      <dgm:prSet/>
      <dgm:spPr/>
      <dgm:t>
        <a:bodyPr/>
        <a:lstStyle/>
        <a:p>
          <a:endParaRPr lang="ru-RU"/>
        </a:p>
      </dgm:t>
    </dgm:pt>
    <dgm:pt modelId="{2D6E44CA-6AAF-4F79-AC16-6A9D4BE4DFC9}">
      <dgm:prSet phldrT="[Текст]"/>
      <dgm:spPr/>
      <dgm:t>
        <a:bodyPr/>
        <a:lstStyle/>
        <a:p>
          <a:endParaRPr lang="ru-RU" dirty="0"/>
        </a:p>
      </dgm:t>
    </dgm:pt>
    <dgm:pt modelId="{E80F29F2-7DEA-4B1E-8CD5-3FFBA4CA8390}" type="parTrans" cxnId="{454648F5-8108-4E78-841F-7F8AC874E685}">
      <dgm:prSet/>
      <dgm:spPr/>
      <dgm:t>
        <a:bodyPr/>
        <a:lstStyle/>
        <a:p>
          <a:endParaRPr lang="ru-RU"/>
        </a:p>
      </dgm:t>
    </dgm:pt>
    <dgm:pt modelId="{B5FFB10C-6BA3-4218-9116-263F708D8981}" type="sibTrans" cxnId="{454648F5-8108-4E78-841F-7F8AC874E685}">
      <dgm:prSet/>
      <dgm:spPr/>
      <dgm:t>
        <a:bodyPr/>
        <a:lstStyle/>
        <a:p>
          <a:endParaRPr lang="ru-RU"/>
        </a:p>
      </dgm:t>
    </dgm:pt>
    <dgm:pt modelId="{C3825A84-F4A3-481E-99BE-70C15EA0BAC7}">
      <dgm:prSet phldrT="[Текст]" custT="1"/>
      <dgm:spPr/>
      <dgm:t>
        <a:bodyPr/>
        <a:lstStyle/>
        <a:p>
          <a:r>
            <a: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Формирование у учащихся гордости за спортивные достижения и традиции школы, стремления к сдаче нормативов комплекса ГТО</a:t>
          </a:r>
          <a:endParaRPr lang="ru-RU" sz="180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283A0686-99F1-42C5-8584-D9A913DCE6C9}" type="parTrans" cxnId="{868F0DB0-61F7-4378-87FA-2B09D5DC9EBF}">
      <dgm:prSet/>
      <dgm:spPr/>
      <dgm:t>
        <a:bodyPr/>
        <a:lstStyle/>
        <a:p>
          <a:endParaRPr lang="ru-RU"/>
        </a:p>
      </dgm:t>
    </dgm:pt>
    <dgm:pt modelId="{7D1EE2C3-DFBF-434B-91FD-D6306C3C3CD1}" type="sibTrans" cxnId="{868F0DB0-61F7-4378-87FA-2B09D5DC9EBF}">
      <dgm:prSet/>
      <dgm:spPr/>
      <dgm:t>
        <a:bodyPr/>
        <a:lstStyle/>
        <a:p>
          <a:endParaRPr lang="ru-RU"/>
        </a:p>
      </dgm:t>
    </dgm:pt>
    <dgm:pt modelId="{00D71B6E-33CE-4432-9068-22153B2365BF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Организация пропаганды по  внедрению комплекса ГТО среди учащихся в школе</a:t>
          </a:r>
          <a:endParaRPr lang="ru-RU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136211B0-7B8D-4736-92FE-2C655516E8F6}" type="sibTrans" cxnId="{A1132A67-45E5-44B3-A3D6-42E15D48352E}">
      <dgm:prSet/>
      <dgm:spPr/>
      <dgm:t>
        <a:bodyPr/>
        <a:lstStyle/>
        <a:p>
          <a:endParaRPr lang="ru-RU"/>
        </a:p>
      </dgm:t>
    </dgm:pt>
    <dgm:pt modelId="{07729748-E45D-41D3-9C52-5A261761DFF5}" type="parTrans" cxnId="{A1132A67-45E5-44B3-A3D6-42E15D48352E}">
      <dgm:prSet/>
      <dgm:spPr/>
      <dgm:t>
        <a:bodyPr/>
        <a:lstStyle/>
        <a:p>
          <a:endParaRPr lang="ru-RU"/>
        </a:p>
      </dgm:t>
    </dgm:pt>
    <dgm:pt modelId="{82B82633-9A13-4A5B-ADF3-D546250261DC}">
      <dgm:prSet phldrT="[Текст]" custT="1"/>
      <dgm:spPr/>
      <dgm:t>
        <a:bodyPr/>
        <a:lstStyle/>
        <a:p>
          <a:r>
            <a:rPr lang="ru-RU" sz="2500" b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rPr>
            <a:t>Проведение мероприятий по популяризации здорового образа жизни</a:t>
          </a:r>
          <a:endParaRPr lang="ru-RU" sz="2500" b="0" dirty="0">
            <a:solidFill>
              <a:srgbClr val="C00000"/>
            </a:solidFill>
            <a:latin typeface="Arial" pitchFamily="34" charset="0"/>
            <a:cs typeface="Arial" pitchFamily="34" charset="0"/>
          </a:endParaRPr>
        </a:p>
      </dgm:t>
    </dgm:pt>
    <dgm:pt modelId="{D6785A2B-9A4D-41F1-AA98-A68C5E3A5200}" type="sibTrans" cxnId="{520915B7-44F2-47F9-A3A1-C316174C5643}">
      <dgm:prSet/>
      <dgm:spPr/>
      <dgm:t>
        <a:bodyPr/>
        <a:lstStyle/>
        <a:p>
          <a:endParaRPr lang="ru-RU"/>
        </a:p>
      </dgm:t>
    </dgm:pt>
    <dgm:pt modelId="{7A070A4B-E1E8-4302-9860-38CF4A266E9C}" type="parTrans" cxnId="{520915B7-44F2-47F9-A3A1-C316174C5643}">
      <dgm:prSet/>
      <dgm:spPr/>
      <dgm:t>
        <a:bodyPr/>
        <a:lstStyle/>
        <a:p>
          <a:endParaRPr lang="ru-RU"/>
        </a:p>
      </dgm:t>
    </dgm:pt>
    <dgm:pt modelId="{3CE03AE5-FE45-4BA4-B3B4-4A90C421C569}">
      <dgm:prSet phldrT="[Текст]" custT="1"/>
      <dgm:spPr/>
      <dgm:t>
        <a:bodyPr/>
        <a:lstStyle/>
        <a:p>
          <a:endParaRPr lang="ru-RU" sz="5400" dirty="0"/>
        </a:p>
      </dgm:t>
    </dgm:pt>
    <dgm:pt modelId="{CD5CEE2D-D3CD-4634-8137-4A0176BA7B80}" type="sibTrans" cxnId="{9DBAEAD3-C835-4303-90A7-CC07DAAC1602}">
      <dgm:prSet/>
      <dgm:spPr/>
      <dgm:t>
        <a:bodyPr/>
        <a:lstStyle/>
        <a:p>
          <a:endParaRPr lang="ru-RU"/>
        </a:p>
      </dgm:t>
    </dgm:pt>
    <dgm:pt modelId="{44F861E3-D9CD-48FE-8178-9E4AED10CFDE}" type="parTrans" cxnId="{9DBAEAD3-C835-4303-90A7-CC07DAAC1602}">
      <dgm:prSet/>
      <dgm:spPr/>
      <dgm:t>
        <a:bodyPr/>
        <a:lstStyle/>
        <a:p>
          <a:endParaRPr lang="ru-RU"/>
        </a:p>
      </dgm:t>
    </dgm:pt>
    <dgm:pt modelId="{E7AF74CC-9A24-43ED-8F85-91F36D45CFFC}" type="pres">
      <dgm:prSet presAssocID="{31649CDB-02BC-45A1-9945-A685C6FA923A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D8F5B3F-5C3A-4623-A48D-A5ADE4B46590}" type="pres">
      <dgm:prSet presAssocID="{4BBAFBC1-8E2C-4F34-8D6B-0CCB06526829}" presName="circle1" presStyleLbl="node1" presStyleIdx="0" presStyleCnt="3"/>
      <dgm:spPr/>
    </dgm:pt>
    <dgm:pt modelId="{2375D3B7-5F83-4C57-B1AD-4AA0450AEE32}" type="pres">
      <dgm:prSet presAssocID="{4BBAFBC1-8E2C-4F34-8D6B-0CCB06526829}" presName="space" presStyleCnt="0"/>
      <dgm:spPr/>
    </dgm:pt>
    <dgm:pt modelId="{DAF996DA-3417-46F8-8867-96762A99224C}" type="pres">
      <dgm:prSet presAssocID="{4BBAFBC1-8E2C-4F34-8D6B-0CCB06526829}" presName="rect1" presStyleLbl="alignAcc1" presStyleIdx="0" presStyleCnt="3" custLinFactNeighborX="-5134" custLinFactNeighborY="-3723"/>
      <dgm:spPr/>
      <dgm:t>
        <a:bodyPr/>
        <a:lstStyle/>
        <a:p>
          <a:endParaRPr lang="ru-RU"/>
        </a:p>
      </dgm:t>
    </dgm:pt>
    <dgm:pt modelId="{A5D2D364-C5E6-4305-85EC-E488BC03E05E}" type="pres">
      <dgm:prSet presAssocID="{3CE03AE5-FE45-4BA4-B3B4-4A90C421C569}" presName="vertSpace2" presStyleLbl="node1" presStyleIdx="0" presStyleCnt="3"/>
      <dgm:spPr/>
    </dgm:pt>
    <dgm:pt modelId="{A6DC37D9-76CC-4D2C-85AD-37EA1F2D318D}" type="pres">
      <dgm:prSet presAssocID="{3CE03AE5-FE45-4BA4-B3B4-4A90C421C569}" presName="circle2" presStyleLbl="node1" presStyleIdx="1" presStyleCnt="3" custLinFactNeighborX="-1015" custLinFactNeighborY="1538"/>
      <dgm:spPr/>
    </dgm:pt>
    <dgm:pt modelId="{656ABD94-2366-45A0-91E7-36E1277A3F34}" type="pres">
      <dgm:prSet presAssocID="{3CE03AE5-FE45-4BA4-B3B4-4A90C421C569}" presName="rect2" presStyleLbl="alignAcc1" presStyleIdx="1" presStyleCnt="3" custLinFactNeighborX="-4613" custLinFactNeighborY="6880"/>
      <dgm:spPr/>
      <dgm:t>
        <a:bodyPr/>
        <a:lstStyle/>
        <a:p>
          <a:endParaRPr lang="ru-RU"/>
        </a:p>
      </dgm:t>
    </dgm:pt>
    <dgm:pt modelId="{154F306D-2B79-4767-812B-3EDD87B9C47C}" type="pres">
      <dgm:prSet presAssocID="{2D6E44CA-6AAF-4F79-AC16-6A9D4BE4DFC9}" presName="vertSpace3" presStyleLbl="node1" presStyleIdx="1" presStyleCnt="3"/>
      <dgm:spPr/>
    </dgm:pt>
    <dgm:pt modelId="{F13CC7D9-F78B-4A7E-AF50-841CC652700E}" type="pres">
      <dgm:prSet presAssocID="{2D6E44CA-6AAF-4F79-AC16-6A9D4BE4DFC9}" presName="circle3" presStyleLbl="node1" presStyleIdx="2" presStyleCnt="3" custLinFactNeighborX="-16261" custLinFactNeighborY="7498"/>
      <dgm:spPr/>
    </dgm:pt>
    <dgm:pt modelId="{321EF945-98E4-470F-83A7-ED0614EE71F8}" type="pres">
      <dgm:prSet presAssocID="{2D6E44CA-6AAF-4F79-AC16-6A9D4BE4DFC9}" presName="rect3" presStyleLbl="alignAcc1" presStyleIdx="2" presStyleCnt="3" custScaleX="100000" custLinFactNeighborX="-5134" custLinFactNeighborY="-96668"/>
      <dgm:spPr/>
      <dgm:t>
        <a:bodyPr/>
        <a:lstStyle/>
        <a:p>
          <a:endParaRPr lang="ru-RU"/>
        </a:p>
      </dgm:t>
    </dgm:pt>
    <dgm:pt modelId="{8663D675-2862-4AA2-9BCC-86B73F370EAC}" type="pres">
      <dgm:prSet presAssocID="{4BBAFBC1-8E2C-4F34-8D6B-0CCB06526829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931F1-87B8-4537-BC01-EAD0FF1E7026}" type="pres">
      <dgm:prSet presAssocID="{4BBAFBC1-8E2C-4F34-8D6B-0CCB06526829}" presName="rect1ChTx" presStyleLbl="alignAcc1" presStyleIdx="2" presStyleCnt="3" custScaleX="187501" custLinFactNeighborX="-51636" custLinFactNeighborY="-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E9F3E5-0D26-435E-8447-B86EFF875535}" type="pres">
      <dgm:prSet presAssocID="{3CE03AE5-FE45-4BA4-B3B4-4A90C421C569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BC36C1-746A-480C-BDEE-C42CDB2F063E}" type="pres">
      <dgm:prSet presAssocID="{3CE03AE5-FE45-4BA4-B3B4-4A90C421C569}" presName="rect2ChTx" presStyleLbl="alignAcc1" presStyleIdx="2" presStyleCnt="3" custScaleX="177380" custLinFactY="1712" custLinFactNeighborX="-6458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12428-F07D-4397-9B66-B246B69E2477}" type="pres">
      <dgm:prSet presAssocID="{2D6E44CA-6AAF-4F79-AC16-6A9D4BE4DFC9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D74BD8-B8D4-4B0A-A784-32336A6E7BF1}" type="pres">
      <dgm:prSet presAssocID="{2D6E44CA-6AAF-4F79-AC16-6A9D4BE4DFC9}" presName="rect3ChTx" presStyleLbl="alignAcc1" presStyleIdx="2" presStyleCnt="3" custScaleX="191668" custLinFactNeighborX="-56697" custLinFactNeighborY="-966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985DF9-0460-4AFE-B1C7-DD46CBBDEC56}" type="presOf" srcId="{4BBAFBC1-8E2C-4F34-8D6B-0CCB06526829}" destId="{8663D675-2862-4AA2-9BCC-86B73F370EAC}" srcOrd="1" destOrd="0" presId="urn:microsoft.com/office/officeart/2005/8/layout/target3"/>
    <dgm:cxn modelId="{8CDD2A80-5363-47E3-9A8B-FE8699F15DAC}" type="presOf" srcId="{C3825A84-F4A3-481E-99BE-70C15EA0BAC7}" destId="{01D74BD8-B8D4-4B0A-A784-32336A6E7BF1}" srcOrd="0" destOrd="0" presId="urn:microsoft.com/office/officeart/2005/8/layout/target3"/>
    <dgm:cxn modelId="{AACB65A3-1958-420F-9F83-5AF6CA091833}" type="presOf" srcId="{31649CDB-02BC-45A1-9945-A685C6FA923A}" destId="{E7AF74CC-9A24-43ED-8F85-91F36D45CFFC}" srcOrd="0" destOrd="0" presId="urn:microsoft.com/office/officeart/2005/8/layout/target3"/>
    <dgm:cxn modelId="{32EAA0F1-0412-4A32-8291-D9E9BB6113BF}" type="presOf" srcId="{2D6E44CA-6AAF-4F79-AC16-6A9D4BE4DFC9}" destId="{321EF945-98E4-470F-83A7-ED0614EE71F8}" srcOrd="0" destOrd="0" presId="urn:microsoft.com/office/officeart/2005/8/layout/target3"/>
    <dgm:cxn modelId="{9DBAEAD3-C835-4303-90A7-CC07DAAC1602}" srcId="{31649CDB-02BC-45A1-9945-A685C6FA923A}" destId="{3CE03AE5-FE45-4BA4-B3B4-4A90C421C569}" srcOrd="1" destOrd="0" parTransId="{44F861E3-D9CD-48FE-8178-9E4AED10CFDE}" sibTransId="{CD5CEE2D-D3CD-4634-8137-4A0176BA7B80}"/>
    <dgm:cxn modelId="{454648F5-8108-4E78-841F-7F8AC874E685}" srcId="{31649CDB-02BC-45A1-9945-A685C6FA923A}" destId="{2D6E44CA-6AAF-4F79-AC16-6A9D4BE4DFC9}" srcOrd="2" destOrd="0" parTransId="{E80F29F2-7DEA-4B1E-8CD5-3FFBA4CA8390}" sibTransId="{B5FFB10C-6BA3-4218-9116-263F708D8981}"/>
    <dgm:cxn modelId="{15F0B236-0563-4C12-BD8B-B9FDB6543943}" type="presOf" srcId="{3CE03AE5-FE45-4BA4-B3B4-4A90C421C569}" destId="{4DE9F3E5-0D26-435E-8447-B86EFF875535}" srcOrd="1" destOrd="0" presId="urn:microsoft.com/office/officeart/2005/8/layout/target3"/>
    <dgm:cxn modelId="{EB4BCDC2-A3A7-45A9-AEE6-32BD1CC29523}" type="presOf" srcId="{2D6E44CA-6AAF-4F79-AC16-6A9D4BE4DFC9}" destId="{63812428-F07D-4397-9B66-B246B69E2477}" srcOrd="1" destOrd="0" presId="urn:microsoft.com/office/officeart/2005/8/layout/target3"/>
    <dgm:cxn modelId="{9B345F78-2887-4070-8F5A-C0DA9C00914A}" type="presOf" srcId="{82B82633-9A13-4A5B-ADF3-D546250261DC}" destId="{B7BC36C1-746A-480C-BDEE-C42CDB2F063E}" srcOrd="0" destOrd="0" presId="urn:microsoft.com/office/officeart/2005/8/layout/target3"/>
    <dgm:cxn modelId="{9F29F759-C9ED-45A8-A27A-164164E05813}" type="presOf" srcId="{3CE03AE5-FE45-4BA4-B3B4-4A90C421C569}" destId="{656ABD94-2366-45A0-91E7-36E1277A3F34}" srcOrd="0" destOrd="0" presId="urn:microsoft.com/office/officeart/2005/8/layout/target3"/>
    <dgm:cxn modelId="{520915B7-44F2-47F9-A3A1-C316174C5643}" srcId="{3CE03AE5-FE45-4BA4-B3B4-4A90C421C569}" destId="{82B82633-9A13-4A5B-ADF3-D546250261DC}" srcOrd="0" destOrd="0" parTransId="{7A070A4B-E1E8-4302-9860-38CF4A266E9C}" sibTransId="{D6785A2B-9A4D-41F1-AA98-A68C5E3A5200}"/>
    <dgm:cxn modelId="{868F0DB0-61F7-4378-87FA-2B09D5DC9EBF}" srcId="{2D6E44CA-6AAF-4F79-AC16-6A9D4BE4DFC9}" destId="{C3825A84-F4A3-481E-99BE-70C15EA0BAC7}" srcOrd="0" destOrd="0" parTransId="{283A0686-99F1-42C5-8584-D9A913DCE6C9}" sibTransId="{7D1EE2C3-DFBF-434B-91FD-D6306C3C3CD1}"/>
    <dgm:cxn modelId="{D6F07AD3-9D1B-449C-826A-ECAA0344FED0}" type="presOf" srcId="{00D71B6E-33CE-4432-9068-22153B2365BF}" destId="{7A0931F1-87B8-4537-BC01-EAD0FF1E7026}" srcOrd="0" destOrd="0" presId="urn:microsoft.com/office/officeart/2005/8/layout/target3"/>
    <dgm:cxn modelId="{D52A192F-4333-4899-BBD6-BCDE9A1A4928}" type="presOf" srcId="{4BBAFBC1-8E2C-4F34-8D6B-0CCB06526829}" destId="{DAF996DA-3417-46F8-8867-96762A99224C}" srcOrd="0" destOrd="0" presId="urn:microsoft.com/office/officeart/2005/8/layout/target3"/>
    <dgm:cxn modelId="{8F9FE112-59A4-49D2-AAE9-064A9C060A4F}" srcId="{31649CDB-02BC-45A1-9945-A685C6FA923A}" destId="{4BBAFBC1-8E2C-4F34-8D6B-0CCB06526829}" srcOrd="0" destOrd="0" parTransId="{48FFB4E0-B591-40D6-9AFB-097DBE93E448}" sibTransId="{02CFF12A-D8EC-4E20-A538-BB8056345823}"/>
    <dgm:cxn modelId="{A1132A67-45E5-44B3-A3D6-42E15D48352E}" srcId="{4BBAFBC1-8E2C-4F34-8D6B-0CCB06526829}" destId="{00D71B6E-33CE-4432-9068-22153B2365BF}" srcOrd="0" destOrd="0" parTransId="{07729748-E45D-41D3-9C52-5A261761DFF5}" sibTransId="{136211B0-7B8D-4736-92FE-2C655516E8F6}"/>
    <dgm:cxn modelId="{119316E7-F480-488C-BE15-2754F42458DB}" type="presParOf" srcId="{E7AF74CC-9A24-43ED-8F85-91F36D45CFFC}" destId="{6D8F5B3F-5C3A-4623-A48D-A5ADE4B46590}" srcOrd="0" destOrd="0" presId="urn:microsoft.com/office/officeart/2005/8/layout/target3"/>
    <dgm:cxn modelId="{4ABB3BB2-DDFB-4A0B-A7BB-EC13826FCDF7}" type="presParOf" srcId="{E7AF74CC-9A24-43ED-8F85-91F36D45CFFC}" destId="{2375D3B7-5F83-4C57-B1AD-4AA0450AEE32}" srcOrd="1" destOrd="0" presId="urn:microsoft.com/office/officeart/2005/8/layout/target3"/>
    <dgm:cxn modelId="{FFB3B8F7-7DC6-462C-84F8-3E9AF71085E4}" type="presParOf" srcId="{E7AF74CC-9A24-43ED-8F85-91F36D45CFFC}" destId="{DAF996DA-3417-46F8-8867-96762A99224C}" srcOrd="2" destOrd="0" presId="urn:microsoft.com/office/officeart/2005/8/layout/target3"/>
    <dgm:cxn modelId="{7CE11F51-BD32-4C48-AEAD-D396546FBA22}" type="presParOf" srcId="{E7AF74CC-9A24-43ED-8F85-91F36D45CFFC}" destId="{A5D2D364-C5E6-4305-85EC-E488BC03E05E}" srcOrd="3" destOrd="0" presId="urn:microsoft.com/office/officeart/2005/8/layout/target3"/>
    <dgm:cxn modelId="{F0DDF42E-B6A2-42AB-8AD2-7E5C476E0BAA}" type="presParOf" srcId="{E7AF74CC-9A24-43ED-8F85-91F36D45CFFC}" destId="{A6DC37D9-76CC-4D2C-85AD-37EA1F2D318D}" srcOrd="4" destOrd="0" presId="urn:microsoft.com/office/officeart/2005/8/layout/target3"/>
    <dgm:cxn modelId="{D1415A27-EC1D-4513-BDCC-63F69A8065A0}" type="presParOf" srcId="{E7AF74CC-9A24-43ED-8F85-91F36D45CFFC}" destId="{656ABD94-2366-45A0-91E7-36E1277A3F34}" srcOrd="5" destOrd="0" presId="urn:microsoft.com/office/officeart/2005/8/layout/target3"/>
    <dgm:cxn modelId="{F01C1AC0-6A42-4D12-869E-E437E5031BA4}" type="presParOf" srcId="{E7AF74CC-9A24-43ED-8F85-91F36D45CFFC}" destId="{154F306D-2B79-4767-812B-3EDD87B9C47C}" srcOrd="6" destOrd="0" presId="urn:microsoft.com/office/officeart/2005/8/layout/target3"/>
    <dgm:cxn modelId="{A4E7FC5C-D7FC-4E28-B620-AAC1EA990859}" type="presParOf" srcId="{E7AF74CC-9A24-43ED-8F85-91F36D45CFFC}" destId="{F13CC7D9-F78B-4A7E-AF50-841CC652700E}" srcOrd="7" destOrd="0" presId="urn:microsoft.com/office/officeart/2005/8/layout/target3"/>
    <dgm:cxn modelId="{A55D0C1C-7FFF-4743-AD23-79F3FE46261C}" type="presParOf" srcId="{E7AF74CC-9A24-43ED-8F85-91F36D45CFFC}" destId="{321EF945-98E4-470F-83A7-ED0614EE71F8}" srcOrd="8" destOrd="0" presId="urn:microsoft.com/office/officeart/2005/8/layout/target3"/>
    <dgm:cxn modelId="{53BB032B-A230-4F29-A648-C4FE9728CAF9}" type="presParOf" srcId="{E7AF74CC-9A24-43ED-8F85-91F36D45CFFC}" destId="{8663D675-2862-4AA2-9BCC-86B73F370EAC}" srcOrd="9" destOrd="0" presId="urn:microsoft.com/office/officeart/2005/8/layout/target3"/>
    <dgm:cxn modelId="{2665A2B8-3375-488F-943C-EC5896D4A61E}" type="presParOf" srcId="{E7AF74CC-9A24-43ED-8F85-91F36D45CFFC}" destId="{7A0931F1-87B8-4537-BC01-EAD0FF1E7026}" srcOrd="10" destOrd="0" presId="urn:microsoft.com/office/officeart/2005/8/layout/target3"/>
    <dgm:cxn modelId="{95897C7B-BCFB-44CC-8679-C8849CB205C0}" type="presParOf" srcId="{E7AF74CC-9A24-43ED-8F85-91F36D45CFFC}" destId="{4DE9F3E5-0D26-435E-8447-B86EFF875535}" srcOrd="11" destOrd="0" presId="urn:microsoft.com/office/officeart/2005/8/layout/target3"/>
    <dgm:cxn modelId="{D63FA2C5-AA0A-44DA-ABC0-46CB6A1D30BA}" type="presParOf" srcId="{E7AF74CC-9A24-43ED-8F85-91F36D45CFFC}" destId="{B7BC36C1-746A-480C-BDEE-C42CDB2F063E}" srcOrd="12" destOrd="0" presId="urn:microsoft.com/office/officeart/2005/8/layout/target3"/>
    <dgm:cxn modelId="{ADC98328-8504-4BCF-A56D-3DD79F374AE7}" type="presParOf" srcId="{E7AF74CC-9A24-43ED-8F85-91F36D45CFFC}" destId="{63812428-F07D-4397-9B66-B246B69E2477}" srcOrd="13" destOrd="0" presId="urn:microsoft.com/office/officeart/2005/8/layout/target3"/>
    <dgm:cxn modelId="{ACBB65A2-728F-4892-9EFD-CAD6DB1B622D}" type="presParOf" srcId="{E7AF74CC-9A24-43ED-8F85-91F36D45CFFC}" destId="{01D74BD8-B8D4-4B0A-A784-32336A6E7BF1}" srcOrd="14" destOrd="0" presId="urn:microsoft.com/office/officeart/2005/8/layout/target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EBBD7D-59DB-476C-BF77-87565CACBA8D}" type="doc">
      <dgm:prSet loTypeId="urn:microsoft.com/office/officeart/2005/8/layout/chevron2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B97BC183-1304-429F-B983-DC2143ABE850}">
      <dgm:prSet phldrT="[Текст]" custT="1"/>
      <dgm:spPr/>
      <dgm:t>
        <a:bodyPr/>
        <a:lstStyle/>
        <a:p>
          <a:r>
            <a:rPr lang="ru-RU" sz="2400" dirty="0" smtClean="0"/>
            <a:t>проведение комплексной диагностики;</a:t>
          </a:r>
          <a:endParaRPr lang="ru-RU" sz="2400" dirty="0"/>
        </a:p>
      </dgm:t>
    </dgm:pt>
    <dgm:pt modelId="{A5355EC8-AE0A-474A-911E-6056ED52C013}" type="parTrans" cxnId="{E017D77F-16B9-46EF-984A-D18325F9DBCE}">
      <dgm:prSet/>
      <dgm:spPr/>
      <dgm:t>
        <a:bodyPr/>
        <a:lstStyle/>
        <a:p>
          <a:endParaRPr lang="ru-RU"/>
        </a:p>
      </dgm:t>
    </dgm:pt>
    <dgm:pt modelId="{EEC069B2-0E39-4999-AB1D-A1440396C542}" type="sibTrans" cxnId="{E017D77F-16B9-46EF-984A-D18325F9DBCE}">
      <dgm:prSet/>
      <dgm:spPr/>
      <dgm:t>
        <a:bodyPr/>
        <a:lstStyle/>
        <a:p>
          <a:endParaRPr lang="ru-RU"/>
        </a:p>
      </dgm:t>
    </dgm:pt>
    <dgm:pt modelId="{7F10F8D9-DB06-4804-B23C-9DC54EB75722}">
      <dgm:prSet phldrT="[Текст]" custT="1"/>
      <dgm:spPr/>
      <dgm:t>
        <a:bodyPr/>
        <a:lstStyle/>
        <a:p>
          <a:r>
            <a:rPr lang="ru-RU" sz="2400" dirty="0" smtClean="0"/>
            <a:t>организация учебных занятий со </a:t>
          </a:r>
          <a:r>
            <a:rPr lang="ru-RU" sz="2400" dirty="0" err="1" smtClean="0"/>
            <a:t>здоровьесберегающей</a:t>
          </a:r>
          <a:r>
            <a:rPr lang="ru-RU" sz="2400" dirty="0" smtClean="0"/>
            <a:t> направленностью;</a:t>
          </a:r>
          <a:endParaRPr lang="ru-RU" sz="2400" dirty="0"/>
        </a:p>
      </dgm:t>
    </dgm:pt>
    <dgm:pt modelId="{85519651-2C4E-4360-B403-F4FB01FDC5A8}" type="parTrans" cxnId="{9120E0D4-4268-452D-A776-19FEE1197963}">
      <dgm:prSet/>
      <dgm:spPr/>
      <dgm:t>
        <a:bodyPr/>
        <a:lstStyle/>
        <a:p>
          <a:endParaRPr lang="ru-RU"/>
        </a:p>
      </dgm:t>
    </dgm:pt>
    <dgm:pt modelId="{DFABB7BD-9BBC-4E88-B872-C6FCBD0E3CE1}" type="sibTrans" cxnId="{9120E0D4-4268-452D-A776-19FEE1197963}">
      <dgm:prSet/>
      <dgm:spPr/>
      <dgm:t>
        <a:bodyPr/>
        <a:lstStyle/>
        <a:p>
          <a:endParaRPr lang="ru-RU"/>
        </a:p>
      </dgm:t>
    </dgm:pt>
    <dgm:pt modelId="{6CF44FB3-4349-4D00-B2E9-BD36480113CA}">
      <dgm:prSet phldrT="[Текст]" phldr="1"/>
      <dgm:spPr/>
      <dgm:t>
        <a:bodyPr/>
        <a:lstStyle/>
        <a:p>
          <a:endParaRPr lang="ru-RU"/>
        </a:p>
      </dgm:t>
    </dgm:pt>
    <dgm:pt modelId="{459A58DA-31EA-4508-B7C7-6398C78B590A}" type="parTrans" cxnId="{C11B0728-E051-4366-9EC0-AE85FE319061}">
      <dgm:prSet/>
      <dgm:spPr/>
      <dgm:t>
        <a:bodyPr/>
        <a:lstStyle/>
        <a:p>
          <a:endParaRPr lang="ru-RU"/>
        </a:p>
      </dgm:t>
    </dgm:pt>
    <dgm:pt modelId="{70E2A80F-EC9D-4E3D-8CC9-ACDEC510EC5B}" type="sibTrans" cxnId="{C11B0728-E051-4366-9EC0-AE85FE319061}">
      <dgm:prSet/>
      <dgm:spPr/>
      <dgm:t>
        <a:bodyPr/>
        <a:lstStyle/>
        <a:p>
          <a:endParaRPr lang="ru-RU"/>
        </a:p>
      </dgm:t>
    </dgm:pt>
    <dgm:pt modelId="{06D30491-CFD2-4880-8C9B-F3314F39FDD9}">
      <dgm:prSet phldrT="[Текст]" custT="1"/>
      <dgm:spPr/>
      <dgm:t>
        <a:bodyPr/>
        <a:lstStyle/>
        <a:p>
          <a:r>
            <a:rPr lang="ru-RU" sz="2400" dirty="0" smtClean="0"/>
            <a:t>пропаганда здорового образа жизни;</a:t>
          </a:r>
          <a:endParaRPr lang="ru-RU" sz="2400" dirty="0"/>
        </a:p>
      </dgm:t>
    </dgm:pt>
    <dgm:pt modelId="{8D0D3028-06E0-4EA9-913D-E6AB376A4BD4}" type="parTrans" cxnId="{0C900673-1EC6-41D7-9EA3-617B60103DF4}">
      <dgm:prSet/>
      <dgm:spPr/>
      <dgm:t>
        <a:bodyPr/>
        <a:lstStyle/>
        <a:p>
          <a:endParaRPr lang="ru-RU"/>
        </a:p>
      </dgm:t>
    </dgm:pt>
    <dgm:pt modelId="{508AE304-AA1E-41D5-8D7A-D02D206536E9}" type="sibTrans" cxnId="{0C900673-1EC6-41D7-9EA3-617B60103DF4}">
      <dgm:prSet/>
      <dgm:spPr/>
      <dgm:t>
        <a:bodyPr/>
        <a:lstStyle/>
        <a:p>
          <a:endParaRPr lang="ru-RU"/>
        </a:p>
      </dgm:t>
    </dgm:pt>
    <dgm:pt modelId="{9F109EFD-7F32-4805-ABA2-DA03C2753F35}">
      <dgm:prSet phldrT="[Текст]" custT="1"/>
      <dgm:spPr/>
      <dgm:t>
        <a:bodyPr/>
        <a:lstStyle/>
        <a:p>
          <a:r>
            <a:rPr lang="ru-RU" sz="2400" dirty="0" smtClean="0"/>
            <a:t>применение физических упражнений для профилактики заболеваний;</a:t>
          </a:r>
          <a:endParaRPr lang="ru-RU" sz="2400" dirty="0"/>
        </a:p>
      </dgm:t>
    </dgm:pt>
    <dgm:pt modelId="{CD2A53C8-401F-4DA4-9008-A04C1E587E8C}" type="parTrans" cxnId="{6C120FE8-4A79-4469-BF3B-BE5938AE8FE4}">
      <dgm:prSet/>
      <dgm:spPr/>
      <dgm:t>
        <a:bodyPr/>
        <a:lstStyle/>
        <a:p>
          <a:endParaRPr lang="ru-RU"/>
        </a:p>
      </dgm:t>
    </dgm:pt>
    <dgm:pt modelId="{0018446F-1E45-4DBA-B75C-CE77115B077F}" type="sibTrans" cxnId="{6C120FE8-4A79-4469-BF3B-BE5938AE8FE4}">
      <dgm:prSet/>
      <dgm:spPr/>
      <dgm:t>
        <a:bodyPr/>
        <a:lstStyle/>
        <a:p>
          <a:endParaRPr lang="ru-RU"/>
        </a:p>
      </dgm:t>
    </dgm:pt>
    <dgm:pt modelId="{7976586B-BC40-4878-B96F-17DDC458D0E2}">
      <dgm:prSet phldrT="[Текст]" phldr="1"/>
      <dgm:spPr/>
      <dgm:t>
        <a:bodyPr/>
        <a:lstStyle/>
        <a:p>
          <a:endParaRPr lang="ru-RU"/>
        </a:p>
      </dgm:t>
    </dgm:pt>
    <dgm:pt modelId="{8626838C-76C9-4966-8DD0-DA3012653E77}" type="parTrans" cxnId="{CF6B0053-B46B-44E2-B270-57B3A08FDDC0}">
      <dgm:prSet/>
      <dgm:spPr/>
      <dgm:t>
        <a:bodyPr/>
        <a:lstStyle/>
        <a:p>
          <a:endParaRPr lang="ru-RU"/>
        </a:p>
      </dgm:t>
    </dgm:pt>
    <dgm:pt modelId="{1514D4BB-8FA8-4BF3-8B1A-8322A285F617}" type="sibTrans" cxnId="{CF6B0053-B46B-44E2-B270-57B3A08FDDC0}">
      <dgm:prSet/>
      <dgm:spPr/>
      <dgm:t>
        <a:bodyPr/>
        <a:lstStyle/>
        <a:p>
          <a:endParaRPr lang="ru-RU"/>
        </a:p>
      </dgm:t>
    </dgm:pt>
    <dgm:pt modelId="{88BCC2F0-2F95-450B-AE76-8AFF0602A5D1}">
      <dgm:prSet phldrT="[Текст]" custT="1"/>
      <dgm:spPr/>
      <dgm:t>
        <a:bodyPr/>
        <a:lstStyle/>
        <a:p>
          <a:r>
            <a:rPr lang="ru-RU" sz="2400" dirty="0" smtClean="0"/>
            <a:t>применение комплексов упражнений лечебной физической культуры с детьми.</a:t>
          </a:r>
          <a:endParaRPr lang="ru-RU" sz="2400" dirty="0"/>
        </a:p>
      </dgm:t>
    </dgm:pt>
    <dgm:pt modelId="{17457346-C1AD-4F74-9337-F3553D33F34D}" type="parTrans" cxnId="{5AB9531A-E48A-42D4-B55F-8A4E0FAC7C88}">
      <dgm:prSet/>
      <dgm:spPr/>
      <dgm:t>
        <a:bodyPr/>
        <a:lstStyle/>
        <a:p>
          <a:endParaRPr lang="ru-RU"/>
        </a:p>
      </dgm:t>
    </dgm:pt>
    <dgm:pt modelId="{6370A271-3B86-4FFA-9D2A-E9B75F3B083D}" type="sibTrans" cxnId="{5AB9531A-E48A-42D4-B55F-8A4E0FAC7C88}">
      <dgm:prSet/>
      <dgm:spPr/>
      <dgm:t>
        <a:bodyPr/>
        <a:lstStyle/>
        <a:p>
          <a:endParaRPr lang="ru-RU"/>
        </a:p>
      </dgm:t>
    </dgm:pt>
    <dgm:pt modelId="{A77E7173-8208-4E9E-A555-7A3CEAEEF06B}">
      <dgm:prSet phldrT="[Текст]" phldr="1"/>
      <dgm:spPr/>
      <dgm:t>
        <a:bodyPr/>
        <a:lstStyle/>
        <a:p>
          <a:endParaRPr lang="ru-RU" dirty="0"/>
        </a:p>
      </dgm:t>
    </dgm:pt>
    <dgm:pt modelId="{72AC9628-00F6-4E75-8012-FC1E764D98DC}" type="sibTrans" cxnId="{73F7C670-1052-40D7-B319-3D8EA34C2CC5}">
      <dgm:prSet/>
      <dgm:spPr/>
      <dgm:t>
        <a:bodyPr/>
        <a:lstStyle/>
        <a:p>
          <a:endParaRPr lang="ru-RU"/>
        </a:p>
      </dgm:t>
    </dgm:pt>
    <dgm:pt modelId="{6ADC959C-DB76-45DA-9721-22584AEAA2DD}" type="parTrans" cxnId="{73F7C670-1052-40D7-B319-3D8EA34C2CC5}">
      <dgm:prSet/>
      <dgm:spPr/>
      <dgm:t>
        <a:bodyPr/>
        <a:lstStyle/>
        <a:p>
          <a:endParaRPr lang="ru-RU"/>
        </a:p>
      </dgm:t>
    </dgm:pt>
    <dgm:pt modelId="{7CE30162-E8D6-4615-BAB1-266F86C4049E}" type="pres">
      <dgm:prSet presAssocID="{5CEBBD7D-59DB-476C-BF77-87565CACBA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B6EAE4-E6CD-41FE-8D11-760AA9D46C2D}" type="pres">
      <dgm:prSet presAssocID="{A77E7173-8208-4E9E-A555-7A3CEAEEF06B}" presName="composite" presStyleCnt="0"/>
      <dgm:spPr/>
      <dgm:t>
        <a:bodyPr/>
        <a:lstStyle/>
        <a:p>
          <a:endParaRPr lang="ru-RU"/>
        </a:p>
      </dgm:t>
    </dgm:pt>
    <dgm:pt modelId="{9A6C3C01-1520-4C32-BC5C-45B685CCCF2F}" type="pres">
      <dgm:prSet presAssocID="{A77E7173-8208-4E9E-A555-7A3CEAEEF06B}" presName="parentText" presStyleLbl="alignNode1" presStyleIdx="0" presStyleCnt="3" custLinFactNeighborX="-2446" custLinFactNeighborY="60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E31A51-31C9-4F1A-BE45-660FED162307}" type="pres">
      <dgm:prSet presAssocID="{A77E7173-8208-4E9E-A555-7A3CEAEEF06B}" presName="descendantText" presStyleLbl="alignAcc1" presStyleIdx="0" presStyleCnt="3" custLinFactNeighborX="100" custLinFactNeighborY="3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532D81-2236-498E-A064-F60ACDEE9441}" type="pres">
      <dgm:prSet presAssocID="{72AC9628-00F6-4E75-8012-FC1E764D98DC}" presName="sp" presStyleCnt="0"/>
      <dgm:spPr/>
      <dgm:t>
        <a:bodyPr/>
        <a:lstStyle/>
        <a:p>
          <a:endParaRPr lang="ru-RU"/>
        </a:p>
      </dgm:t>
    </dgm:pt>
    <dgm:pt modelId="{48AFE709-8E0C-42EF-AEF8-74124DCCF6C2}" type="pres">
      <dgm:prSet presAssocID="{6CF44FB3-4349-4D00-B2E9-BD36480113CA}" presName="composite" presStyleCnt="0"/>
      <dgm:spPr/>
      <dgm:t>
        <a:bodyPr/>
        <a:lstStyle/>
        <a:p>
          <a:endParaRPr lang="ru-RU"/>
        </a:p>
      </dgm:t>
    </dgm:pt>
    <dgm:pt modelId="{06C057E0-D82B-4E26-90F5-A6B0320C232A}" type="pres">
      <dgm:prSet presAssocID="{6CF44FB3-4349-4D00-B2E9-BD36480113C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A6525-7766-4DF7-9750-CBB0198C8229}" type="pres">
      <dgm:prSet presAssocID="{6CF44FB3-4349-4D00-B2E9-BD36480113CA}" presName="descendantText" presStyleLbl="alignAcc1" presStyleIdx="1" presStyleCnt="3" custScaleY="1087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95664-9CE0-42C8-9C6F-E52127C92A13}" type="pres">
      <dgm:prSet presAssocID="{70E2A80F-EC9D-4E3D-8CC9-ACDEC510EC5B}" presName="sp" presStyleCnt="0"/>
      <dgm:spPr/>
      <dgm:t>
        <a:bodyPr/>
        <a:lstStyle/>
        <a:p>
          <a:endParaRPr lang="ru-RU"/>
        </a:p>
      </dgm:t>
    </dgm:pt>
    <dgm:pt modelId="{8DAE0A57-9701-49E6-A481-9C0908B4410A}" type="pres">
      <dgm:prSet presAssocID="{7976586B-BC40-4878-B96F-17DDC458D0E2}" presName="composite" presStyleCnt="0"/>
      <dgm:spPr/>
      <dgm:t>
        <a:bodyPr/>
        <a:lstStyle/>
        <a:p>
          <a:endParaRPr lang="ru-RU"/>
        </a:p>
      </dgm:t>
    </dgm:pt>
    <dgm:pt modelId="{61E8CCBC-BC83-4EDE-BF08-2B0BF16C8D5E}" type="pres">
      <dgm:prSet presAssocID="{7976586B-BC40-4878-B96F-17DDC458D0E2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B460A0-ACD5-46A1-A726-18CCE789F894}" type="pres">
      <dgm:prSet presAssocID="{7976586B-BC40-4878-B96F-17DDC458D0E2}" presName="descendantText" presStyleLbl="alignAcc1" presStyleIdx="2" presStyleCnt="3" custLinFactNeighborX="558" custLinFactNeighborY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B9531A-E48A-42D4-B55F-8A4E0FAC7C88}" srcId="{7976586B-BC40-4878-B96F-17DDC458D0E2}" destId="{88BCC2F0-2F95-450B-AE76-8AFF0602A5D1}" srcOrd="0" destOrd="0" parTransId="{17457346-C1AD-4F74-9337-F3553D33F34D}" sibTransId="{6370A271-3B86-4FFA-9D2A-E9B75F3B083D}"/>
    <dgm:cxn modelId="{27BA1F66-901A-4505-A486-D82BF60DC26C}" type="presOf" srcId="{88BCC2F0-2F95-450B-AE76-8AFF0602A5D1}" destId="{38B460A0-ACD5-46A1-A726-18CCE789F894}" srcOrd="0" destOrd="0" presId="urn:microsoft.com/office/officeart/2005/8/layout/chevron2"/>
    <dgm:cxn modelId="{7906AE2E-5763-4F49-98B4-F87017D8D0DE}" type="presOf" srcId="{06D30491-CFD2-4880-8C9B-F3314F39FDD9}" destId="{DF8A6525-7766-4DF7-9750-CBB0198C8229}" srcOrd="0" destOrd="0" presId="urn:microsoft.com/office/officeart/2005/8/layout/chevron2"/>
    <dgm:cxn modelId="{9120E0D4-4268-452D-A776-19FEE1197963}" srcId="{A77E7173-8208-4E9E-A555-7A3CEAEEF06B}" destId="{7F10F8D9-DB06-4804-B23C-9DC54EB75722}" srcOrd="1" destOrd="0" parTransId="{85519651-2C4E-4360-B403-F4FB01FDC5A8}" sibTransId="{DFABB7BD-9BBC-4E88-B872-C6FCBD0E3CE1}"/>
    <dgm:cxn modelId="{0C900673-1EC6-41D7-9EA3-617B60103DF4}" srcId="{6CF44FB3-4349-4D00-B2E9-BD36480113CA}" destId="{06D30491-CFD2-4880-8C9B-F3314F39FDD9}" srcOrd="0" destOrd="0" parTransId="{8D0D3028-06E0-4EA9-913D-E6AB376A4BD4}" sibTransId="{508AE304-AA1E-41D5-8D7A-D02D206536E9}"/>
    <dgm:cxn modelId="{73F7C670-1052-40D7-B319-3D8EA34C2CC5}" srcId="{5CEBBD7D-59DB-476C-BF77-87565CACBA8D}" destId="{A77E7173-8208-4E9E-A555-7A3CEAEEF06B}" srcOrd="0" destOrd="0" parTransId="{6ADC959C-DB76-45DA-9721-22584AEAA2DD}" sibTransId="{72AC9628-00F6-4E75-8012-FC1E764D98DC}"/>
    <dgm:cxn modelId="{42ED742F-F4CC-4A56-8CEA-F1D7FFC7782F}" type="presOf" srcId="{B97BC183-1304-429F-B983-DC2143ABE850}" destId="{A7E31A51-31C9-4F1A-BE45-660FED162307}" srcOrd="0" destOrd="0" presId="urn:microsoft.com/office/officeart/2005/8/layout/chevron2"/>
    <dgm:cxn modelId="{9036AF09-D642-4745-A7EC-65A979C02F91}" type="presOf" srcId="{6CF44FB3-4349-4D00-B2E9-BD36480113CA}" destId="{06C057E0-D82B-4E26-90F5-A6B0320C232A}" srcOrd="0" destOrd="0" presId="urn:microsoft.com/office/officeart/2005/8/layout/chevron2"/>
    <dgm:cxn modelId="{B2560FB5-6941-4E20-9A49-35E814F90515}" type="presOf" srcId="{A77E7173-8208-4E9E-A555-7A3CEAEEF06B}" destId="{9A6C3C01-1520-4C32-BC5C-45B685CCCF2F}" srcOrd="0" destOrd="0" presId="urn:microsoft.com/office/officeart/2005/8/layout/chevron2"/>
    <dgm:cxn modelId="{CF6B0053-B46B-44E2-B270-57B3A08FDDC0}" srcId="{5CEBBD7D-59DB-476C-BF77-87565CACBA8D}" destId="{7976586B-BC40-4878-B96F-17DDC458D0E2}" srcOrd="2" destOrd="0" parTransId="{8626838C-76C9-4966-8DD0-DA3012653E77}" sibTransId="{1514D4BB-8FA8-4BF3-8B1A-8322A285F617}"/>
    <dgm:cxn modelId="{E017D77F-16B9-46EF-984A-D18325F9DBCE}" srcId="{A77E7173-8208-4E9E-A555-7A3CEAEEF06B}" destId="{B97BC183-1304-429F-B983-DC2143ABE850}" srcOrd="0" destOrd="0" parTransId="{A5355EC8-AE0A-474A-911E-6056ED52C013}" sibTransId="{EEC069B2-0E39-4999-AB1D-A1440396C542}"/>
    <dgm:cxn modelId="{5AADBC58-0259-4122-82E4-B1930786CADD}" type="presOf" srcId="{7F10F8D9-DB06-4804-B23C-9DC54EB75722}" destId="{A7E31A51-31C9-4F1A-BE45-660FED162307}" srcOrd="0" destOrd="1" presId="urn:microsoft.com/office/officeart/2005/8/layout/chevron2"/>
    <dgm:cxn modelId="{4EC9A90B-FB72-4406-AA79-BBCA11066DDE}" type="presOf" srcId="{5CEBBD7D-59DB-476C-BF77-87565CACBA8D}" destId="{7CE30162-E8D6-4615-BAB1-266F86C4049E}" srcOrd="0" destOrd="0" presId="urn:microsoft.com/office/officeart/2005/8/layout/chevron2"/>
    <dgm:cxn modelId="{C11B0728-E051-4366-9EC0-AE85FE319061}" srcId="{5CEBBD7D-59DB-476C-BF77-87565CACBA8D}" destId="{6CF44FB3-4349-4D00-B2E9-BD36480113CA}" srcOrd="1" destOrd="0" parTransId="{459A58DA-31EA-4508-B7C7-6398C78B590A}" sibTransId="{70E2A80F-EC9D-4E3D-8CC9-ACDEC510EC5B}"/>
    <dgm:cxn modelId="{5E8AA4D0-C028-48EF-A009-281FA815906C}" type="presOf" srcId="{7976586B-BC40-4878-B96F-17DDC458D0E2}" destId="{61E8CCBC-BC83-4EDE-BF08-2B0BF16C8D5E}" srcOrd="0" destOrd="0" presId="urn:microsoft.com/office/officeart/2005/8/layout/chevron2"/>
    <dgm:cxn modelId="{6C120FE8-4A79-4469-BF3B-BE5938AE8FE4}" srcId="{6CF44FB3-4349-4D00-B2E9-BD36480113CA}" destId="{9F109EFD-7F32-4805-ABA2-DA03C2753F35}" srcOrd="1" destOrd="0" parTransId="{CD2A53C8-401F-4DA4-9008-A04C1E587E8C}" sibTransId="{0018446F-1E45-4DBA-B75C-CE77115B077F}"/>
    <dgm:cxn modelId="{17C563CE-A1C6-43F3-9E40-0C02BD575EB5}" type="presOf" srcId="{9F109EFD-7F32-4805-ABA2-DA03C2753F35}" destId="{DF8A6525-7766-4DF7-9750-CBB0198C8229}" srcOrd="0" destOrd="1" presId="urn:microsoft.com/office/officeart/2005/8/layout/chevron2"/>
    <dgm:cxn modelId="{02107C00-A9A0-4574-A0E4-3B9D8D0D6D7D}" type="presParOf" srcId="{7CE30162-E8D6-4615-BAB1-266F86C4049E}" destId="{7BB6EAE4-E6CD-41FE-8D11-760AA9D46C2D}" srcOrd="0" destOrd="0" presId="urn:microsoft.com/office/officeart/2005/8/layout/chevron2"/>
    <dgm:cxn modelId="{8ADF111B-A8F4-454C-B6CA-17440325B450}" type="presParOf" srcId="{7BB6EAE4-E6CD-41FE-8D11-760AA9D46C2D}" destId="{9A6C3C01-1520-4C32-BC5C-45B685CCCF2F}" srcOrd="0" destOrd="0" presId="urn:microsoft.com/office/officeart/2005/8/layout/chevron2"/>
    <dgm:cxn modelId="{6D5E834C-5480-4CB0-AB31-BF1BC3AF01E2}" type="presParOf" srcId="{7BB6EAE4-E6CD-41FE-8D11-760AA9D46C2D}" destId="{A7E31A51-31C9-4F1A-BE45-660FED162307}" srcOrd="1" destOrd="0" presId="urn:microsoft.com/office/officeart/2005/8/layout/chevron2"/>
    <dgm:cxn modelId="{F37605E8-0674-477F-B4B3-1761A293C405}" type="presParOf" srcId="{7CE30162-E8D6-4615-BAB1-266F86C4049E}" destId="{0B532D81-2236-498E-A064-F60ACDEE9441}" srcOrd="1" destOrd="0" presId="urn:microsoft.com/office/officeart/2005/8/layout/chevron2"/>
    <dgm:cxn modelId="{A073893F-04E4-469D-A432-65B4B320CD8A}" type="presParOf" srcId="{7CE30162-E8D6-4615-BAB1-266F86C4049E}" destId="{48AFE709-8E0C-42EF-AEF8-74124DCCF6C2}" srcOrd="2" destOrd="0" presId="urn:microsoft.com/office/officeart/2005/8/layout/chevron2"/>
    <dgm:cxn modelId="{7EAA842D-DB13-452E-8242-2E59B0FD68D6}" type="presParOf" srcId="{48AFE709-8E0C-42EF-AEF8-74124DCCF6C2}" destId="{06C057E0-D82B-4E26-90F5-A6B0320C232A}" srcOrd="0" destOrd="0" presId="urn:microsoft.com/office/officeart/2005/8/layout/chevron2"/>
    <dgm:cxn modelId="{84D241AA-0BCD-4497-B20C-60397537CDBD}" type="presParOf" srcId="{48AFE709-8E0C-42EF-AEF8-74124DCCF6C2}" destId="{DF8A6525-7766-4DF7-9750-CBB0198C8229}" srcOrd="1" destOrd="0" presId="urn:microsoft.com/office/officeart/2005/8/layout/chevron2"/>
    <dgm:cxn modelId="{4A5ED008-4BC1-45B1-A901-0C4B1039FF39}" type="presParOf" srcId="{7CE30162-E8D6-4615-BAB1-266F86C4049E}" destId="{F1195664-9CE0-42C8-9C6F-E52127C92A13}" srcOrd="3" destOrd="0" presId="urn:microsoft.com/office/officeart/2005/8/layout/chevron2"/>
    <dgm:cxn modelId="{4E51E643-5A75-46DE-9FFA-611F7AA49CE8}" type="presParOf" srcId="{7CE30162-E8D6-4615-BAB1-266F86C4049E}" destId="{8DAE0A57-9701-49E6-A481-9C0908B4410A}" srcOrd="4" destOrd="0" presId="urn:microsoft.com/office/officeart/2005/8/layout/chevron2"/>
    <dgm:cxn modelId="{67FF0A20-1002-4C67-B905-DEE120B3357C}" type="presParOf" srcId="{8DAE0A57-9701-49E6-A481-9C0908B4410A}" destId="{61E8CCBC-BC83-4EDE-BF08-2B0BF16C8D5E}" srcOrd="0" destOrd="0" presId="urn:microsoft.com/office/officeart/2005/8/layout/chevron2"/>
    <dgm:cxn modelId="{C159A4ED-43D7-4CF0-BF5B-6AFC2CC2EF9A}" type="presParOf" srcId="{8DAE0A57-9701-49E6-A481-9C0908B4410A}" destId="{38B460A0-ACD5-46A1-A726-18CCE789F894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470E95-893C-4896-9EB7-C97A0E7C8228}" type="doc">
      <dgm:prSet loTypeId="urn:microsoft.com/office/officeart/2005/8/layout/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1545BAEC-DBE1-456D-8E0F-6CB0AFEF2A4D}">
      <dgm:prSet custT="1"/>
      <dgm:spPr/>
      <dgm:t>
        <a:bodyPr/>
        <a:lstStyle/>
        <a:p>
          <a:r>
            <a:rPr lang="ru-RU" sz="2800" smtClean="0"/>
            <a:t>занятия в спортивных секциях;</a:t>
          </a:r>
          <a:endParaRPr lang="ru-RU" sz="2800" dirty="0"/>
        </a:p>
      </dgm:t>
    </dgm:pt>
    <dgm:pt modelId="{4769B38C-762D-41ED-8F90-88E3614B3F3C}" type="parTrans" cxnId="{1021638D-CAF8-4C93-A04B-14082D7D17E8}">
      <dgm:prSet/>
      <dgm:spPr/>
      <dgm:t>
        <a:bodyPr/>
        <a:lstStyle/>
        <a:p>
          <a:endParaRPr lang="ru-RU"/>
        </a:p>
      </dgm:t>
    </dgm:pt>
    <dgm:pt modelId="{2AFC7077-BD1D-4082-B671-04CE8D673F56}" type="sibTrans" cxnId="{1021638D-CAF8-4C93-A04B-14082D7D17E8}">
      <dgm:prSet/>
      <dgm:spPr/>
      <dgm:t>
        <a:bodyPr/>
        <a:lstStyle/>
        <a:p>
          <a:endParaRPr lang="ru-RU"/>
        </a:p>
      </dgm:t>
    </dgm:pt>
    <dgm:pt modelId="{6ED947E0-3308-450B-898D-8830911740B6}">
      <dgm:prSet custT="1"/>
      <dgm:spPr/>
      <dgm:t>
        <a:bodyPr/>
        <a:lstStyle/>
        <a:p>
          <a:r>
            <a:rPr lang="ru-RU" sz="2400" dirty="0" smtClean="0"/>
            <a:t>Внеклассные мероприятия физического воспитания;</a:t>
          </a:r>
          <a:endParaRPr lang="ru-RU" sz="2400" dirty="0"/>
        </a:p>
      </dgm:t>
    </dgm:pt>
    <dgm:pt modelId="{87F03646-D97E-4148-9BF1-5F7C224783D7}" type="parTrans" cxnId="{C15254D0-79DC-45AC-BBCA-9590ECD33A65}">
      <dgm:prSet/>
      <dgm:spPr/>
      <dgm:t>
        <a:bodyPr/>
        <a:lstStyle/>
        <a:p>
          <a:endParaRPr lang="ru-RU"/>
        </a:p>
      </dgm:t>
    </dgm:pt>
    <dgm:pt modelId="{21DEF9D3-A969-47AA-9515-EB36C4A4B637}" type="sibTrans" cxnId="{C15254D0-79DC-45AC-BBCA-9590ECD33A65}">
      <dgm:prSet/>
      <dgm:spPr/>
      <dgm:t>
        <a:bodyPr/>
        <a:lstStyle/>
        <a:p>
          <a:endParaRPr lang="ru-RU"/>
        </a:p>
      </dgm:t>
    </dgm:pt>
    <dgm:pt modelId="{1F3B8C18-5245-4920-A658-FC4C21FAAED5}">
      <dgm:prSet custT="1"/>
      <dgm:spPr/>
      <dgm:t>
        <a:bodyPr/>
        <a:lstStyle/>
        <a:p>
          <a:r>
            <a:rPr lang="ru-RU" sz="2800" smtClean="0"/>
            <a:t>уроки физической культуры;</a:t>
          </a:r>
          <a:endParaRPr lang="ru-RU" sz="2800" dirty="0"/>
        </a:p>
      </dgm:t>
    </dgm:pt>
    <dgm:pt modelId="{4B145CD2-C390-4CB2-A7F9-DA351BC7CEEB}" type="parTrans" cxnId="{193C67F4-9B1C-44CE-888D-043E266E46EE}">
      <dgm:prSet/>
      <dgm:spPr/>
      <dgm:t>
        <a:bodyPr/>
        <a:lstStyle/>
        <a:p>
          <a:endParaRPr lang="ru-RU"/>
        </a:p>
      </dgm:t>
    </dgm:pt>
    <dgm:pt modelId="{C82376E1-550E-4A6C-BE5E-B1CB0F482F82}" type="sibTrans" cxnId="{193C67F4-9B1C-44CE-888D-043E266E46EE}">
      <dgm:prSet/>
      <dgm:spPr/>
      <dgm:t>
        <a:bodyPr/>
        <a:lstStyle/>
        <a:p>
          <a:endParaRPr lang="ru-RU"/>
        </a:p>
      </dgm:t>
    </dgm:pt>
    <dgm:pt modelId="{D2F882DE-C3FC-4813-8A5E-CE8D74AB435F}">
      <dgm:prSet/>
      <dgm:spPr/>
      <dgm:t>
        <a:bodyPr/>
        <a:lstStyle/>
        <a:p>
          <a:endParaRPr lang="ru-RU"/>
        </a:p>
      </dgm:t>
    </dgm:pt>
    <dgm:pt modelId="{33E70F8A-F0B7-4E72-B54D-0755CAFBD9B5}" type="parTrans" cxnId="{2DAEBC94-9191-4749-BD21-1955CAC7F524}">
      <dgm:prSet/>
      <dgm:spPr/>
      <dgm:t>
        <a:bodyPr/>
        <a:lstStyle/>
        <a:p>
          <a:endParaRPr lang="ru-RU"/>
        </a:p>
      </dgm:t>
    </dgm:pt>
    <dgm:pt modelId="{9AF03063-6363-45AB-BF1A-D19D3ED21524}" type="sibTrans" cxnId="{2DAEBC94-9191-4749-BD21-1955CAC7F524}">
      <dgm:prSet/>
      <dgm:spPr/>
      <dgm:t>
        <a:bodyPr/>
        <a:lstStyle/>
        <a:p>
          <a:endParaRPr lang="ru-RU"/>
        </a:p>
      </dgm:t>
    </dgm:pt>
    <dgm:pt modelId="{04E0ACAB-34C5-4117-8A85-AC597842E1C5}">
      <dgm:prSet custT="1"/>
      <dgm:spPr/>
      <dgm:t>
        <a:bodyPr/>
        <a:lstStyle/>
        <a:p>
          <a:r>
            <a:rPr lang="ru-RU" sz="2800" smtClean="0"/>
            <a:t>подготовка к сдаче нормативов ГТО.</a:t>
          </a:r>
          <a:endParaRPr lang="ru-RU" sz="2800" dirty="0"/>
        </a:p>
      </dgm:t>
    </dgm:pt>
    <dgm:pt modelId="{128DB2F3-E954-4EE8-B459-1E5CE9276871}" type="parTrans" cxnId="{595378F4-C58F-4D1A-9672-3C4BC3785909}">
      <dgm:prSet/>
      <dgm:spPr/>
      <dgm:t>
        <a:bodyPr/>
        <a:lstStyle/>
        <a:p>
          <a:endParaRPr lang="ru-RU"/>
        </a:p>
      </dgm:t>
    </dgm:pt>
    <dgm:pt modelId="{670A3C48-DAD4-4BB5-8299-C07BC643BC59}" type="sibTrans" cxnId="{595378F4-C58F-4D1A-9672-3C4BC3785909}">
      <dgm:prSet/>
      <dgm:spPr/>
      <dgm:t>
        <a:bodyPr/>
        <a:lstStyle/>
        <a:p>
          <a:endParaRPr lang="ru-RU"/>
        </a:p>
      </dgm:t>
    </dgm:pt>
    <dgm:pt modelId="{3E532E52-09E5-4BAF-A11A-EADC7F3F6E14}" type="pres">
      <dgm:prSet presAssocID="{C6470E95-893C-4896-9EB7-C97A0E7C82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E9BCF6-DFA0-4990-BEB9-DA1B4AB81C21}" type="pres">
      <dgm:prSet presAssocID="{6ED947E0-3308-450B-898D-8830911740B6}" presName="parentLin" presStyleCnt="0"/>
      <dgm:spPr/>
      <dgm:t>
        <a:bodyPr/>
        <a:lstStyle/>
        <a:p>
          <a:endParaRPr lang="ru-RU"/>
        </a:p>
      </dgm:t>
    </dgm:pt>
    <dgm:pt modelId="{0FB1D023-42C9-46AC-9795-BD4970B7A23D}" type="pres">
      <dgm:prSet presAssocID="{6ED947E0-3308-450B-898D-8830911740B6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D936699-5E50-43CE-8320-DAA8D1D760B8}" type="pres">
      <dgm:prSet presAssocID="{6ED947E0-3308-450B-898D-8830911740B6}" presName="parentText" presStyleLbl="node1" presStyleIdx="0" presStyleCnt="4" custScaleX="13428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29F28B-36AE-43B6-8744-55E7E5748DB4}" type="pres">
      <dgm:prSet presAssocID="{6ED947E0-3308-450B-898D-8830911740B6}" presName="negativeSpace" presStyleCnt="0"/>
      <dgm:spPr/>
      <dgm:t>
        <a:bodyPr/>
        <a:lstStyle/>
        <a:p>
          <a:endParaRPr lang="ru-RU"/>
        </a:p>
      </dgm:t>
    </dgm:pt>
    <dgm:pt modelId="{13CA30F1-F4EB-406C-B8DB-EA86065A2D7B}" type="pres">
      <dgm:prSet presAssocID="{6ED947E0-3308-450B-898D-8830911740B6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F0AF9-EA77-41FC-80AC-99AD8E95A14F}" type="pres">
      <dgm:prSet presAssocID="{21DEF9D3-A969-47AA-9515-EB36C4A4B637}" presName="spaceBetweenRectangles" presStyleCnt="0"/>
      <dgm:spPr/>
      <dgm:t>
        <a:bodyPr/>
        <a:lstStyle/>
        <a:p>
          <a:endParaRPr lang="ru-RU"/>
        </a:p>
      </dgm:t>
    </dgm:pt>
    <dgm:pt modelId="{A67F88F1-27A3-4B8A-9B25-5FEB2D8C5639}" type="pres">
      <dgm:prSet presAssocID="{1545BAEC-DBE1-456D-8E0F-6CB0AFEF2A4D}" presName="parentLin" presStyleCnt="0"/>
      <dgm:spPr/>
      <dgm:t>
        <a:bodyPr/>
        <a:lstStyle/>
        <a:p>
          <a:endParaRPr lang="ru-RU"/>
        </a:p>
      </dgm:t>
    </dgm:pt>
    <dgm:pt modelId="{5D04EA97-8730-4184-BE87-9AF01191D046}" type="pres">
      <dgm:prSet presAssocID="{1545BAEC-DBE1-456D-8E0F-6CB0AFEF2A4D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B836C7D3-1277-48AE-A88A-37F9D0799542}" type="pres">
      <dgm:prSet presAssocID="{1545BAEC-DBE1-456D-8E0F-6CB0AFEF2A4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C19049-D9FC-40B7-AE8B-EC1E6EEC5701}" type="pres">
      <dgm:prSet presAssocID="{1545BAEC-DBE1-456D-8E0F-6CB0AFEF2A4D}" presName="negativeSpace" presStyleCnt="0"/>
      <dgm:spPr/>
      <dgm:t>
        <a:bodyPr/>
        <a:lstStyle/>
        <a:p>
          <a:endParaRPr lang="ru-RU"/>
        </a:p>
      </dgm:t>
    </dgm:pt>
    <dgm:pt modelId="{EEB206B1-4521-461A-B221-23B2A565B408}" type="pres">
      <dgm:prSet presAssocID="{1545BAEC-DBE1-456D-8E0F-6CB0AFEF2A4D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00D4E-2C9B-4106-9DFF-83A9C7D68F96}" type="pres">
      <dgm:prSet presAssocID="{2AFC7077-BD1D-4082-B671-04CE8D673F56}" presName="spaceBetweenRectangles" presStyleCnt="0"/>
      <dgm:spPr/>
      <dgm:t>
        <a:bodyPr/>
        <a:lstStyle/>
        <a:p>
          <a:endParaRPr lang="ru-RU"/>
        </a:p>
      </dgm:t>
    </dgm:pt>
    <dgm:pt modelId="{E09FBC6A-C52F-4A1E-A880-A19CDD9E123B}" type="pres">
      <dgm:prSet presAssocID="{1F3B8C18-5245-4920-A658-FC4C21FAAED5}" presName="parentLin" presStyleCnt="0"/>
      <dgm:spPr/>
      <dgm:t>
        <a:bodyPr/>
        <a:lstStyle/>
        <a:p>
          <a:endParaRPr lang="ru-RU"/>
        </a:p>
      </dgm:t>
    </dgm:pt>
    <dgm:pt modelId="{1E59FBC8-CDBB-479C-8338-9EEF434A3997}" type="pres">
      <dgm:prSet presAssocID="{1F3B8C18-5245-4920-A658-FC4C21FAAED5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784A7FCC-4F60-4A92-9B7D-A9AD5E0CD40D}" type="pres">
      <dgm:prSet presAssocID="{1F3B8C18-5245-4920-A658-FC4C21FAAED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78C478-D83F-452E-996A-75CAC5389BA2}" type="pres">
      <dgm:prSet presAssocID="{1F3B8C18-5245-4920-A658-FC4C21FAAED5}" presName="negativeSpace" presStyleCnt="0"/>
      <dgm:spPr/>
      <dgm:t>
        <a:bodyPr/>
        <a:lstStyle/>
        <a:p>
          <a:endParaRPr lang="ru-RU"/>
        </a:p>
      </dgm:t>
    </dgm:pt>
    <dgm:pt modelId="{5DFAE33B-1071-4AB5-9FF8-EB928D32EA6D}" type="pres">
      <dgm:prSet presAssocID="{1F3B8C18-5245-4920-A658-FC4C21FAAED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2B0364-1BAD-49A8-B03C-590F8C7B0532}" type="pres">
      <dgm:prSet presAssocID="{C82376E1-550E-4A6C-BE5E-B1CB0F482F82}" presName="spaceBetweenRectangles" presStyleCnt="0"/>
      <dgm:spPr/>
      <dgm:t>
        <a:bodyPr/>
        <a:lstStyle/>
        <a:p>
          <a:endParaRPr lang="ru-RU"/>
        </a:p>
      </dgm:t>
    </dgm:pt>
    <dgm:pt modelId="{5F3873F3-D8A9-4EBC-8A02-1C6EC417B17A}" type="pres">
      <dgm:prSet presAssocID="{04E0ACAB-34C5-4117-8A85-AC597842E1C5}" presName="parentLin" presStyleCnt="0"/>
      <dgm:spPr/>
      <dgm:t>
        <a:bodyPr/>
        <a:lstStyle/>
        <a:p>
          <a:endParaRPr lang="ru-RU"/>
        </a:p>
      </dgm:t>
    </dgm:pt>
    <dgm:pt modelId="{A9DB27B4-E3B2-414A-A9F1-AFD00BB48268}" type="pres">
      <dgm:prSet presAssocID="{04E0ACAB-34C5-4117-8A85-AC597842E1C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938BE83D-BE32-4D7F-99AA-4053EA18B30C}" type="pres">
      <dgm:prSet presAssocID="{04E0ACAB-34C5-4117-8A85-AC597842E1C5}" presName="parentText" presStyleLbl="node1" presStyleIdx="3" presStyleCnt="4" custScaleX="1128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45976D-E8A0-4101-BFAB-E893AC8AA0F9}" type="pres">
      <dgm:prSet presAssocID="{04E0ACAB-34C5-4117-8A85-AC597842E1C5}" presName="negativeSpace" presStyleCnt="0"/>
      <dgm:spPr/>
      <dgm:t>
        <a:bodyPr/>
        <a:lstStyle/>
        <a:p>
          <a:endParaRPr lang="ru-RU"/>
        </a:p>
      </dgm:t>
    </dgm:pt>
    <dgm:pt modelId="{DE0966B1-E4EB-46C3-9E2B-50560AD8FE93}" type="pres">
      <dgm:prSet presAssocID="{04E0ACAB-34C5-4117-8A85-AC597842E1C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29013E-9CC0-48F0-8108-2CA4B40DBB19}" type="presOf" srcId="{1545BAEC-DBE1-456D-8E0F-6CB0AFEF2A4D}" destId="{5D04EA97-8730-4184-BE87-9AF01191D046}" srcOrd="0" destOrd="0" presId="urn:microsoft.com/office/officeart/2005/8/layout/list1"/>
    <dgm:cxn modelId="{CC5230C4-EF38-49C5-8079-A80DC7BA4D63}" type="presOf" srcId="{6ED947E0-3308-450B-898D-8830911740B6}" destId="{8D936699-5E50-43CE-8320-DAA8D1D760B8}" srcOrd="1" destOrd="0" presId="urn:microsoft.com/office/officeart/2005/8/layout/list1"/>
    <dgm:cxn modelId="{193C67F4-9B1C-44CE-888D-043E266E46EE}" srcId="{C6470E95-893C-4896-9EB7-C97A0E7C8228}" destId="{1F3B8C18-5245-4920-A658-FC4C21FAAED5}" srcOrd="2" destOrd="0" parTransId="{4B145CD2-C390-4CB2-A7F9-DA351BC7CEEB}" sibTransId="{C82376E1-550E-4A6C-BE5E-B1CB0F482F82}"/>
    <dgm:cxn modelId="{4A176C4E-1716-4FE0-8DFD-232C26614C6D}" type="presOf" srcId="{D2F882DE-C3FC-4813-8A5E-CE8D74AB435F}" destId="{5DFAE33B-1071-4AB5-9FF8-EB928D32EA6D}" srcOrd="0" destOrd="0" presId="urn:microsoft.com/office/officeart/2005/8/layout/list1"/>
    <dgm:cxn modelId="{0555A11D-6396-4C64-BDDA-F630434EE2C7}" type="presOf" srcId="{04E0ACAB-34C5-4117-8A85-AC597842E1C5}" destId="{938BE83D-BE32-4D7F-99AA-4053EA18B30C}" srcOrd="1" destOrd="0" presId="urn:microsoft.com/office/officeart/2005/8/layout/list1"/>
    <dgm:cxn modelId="{1021638D-CAF8-4C93-A04B-14082D7D17E8}" srcId="{C6470E95-893C-4896-9EB7-C97A0E7C8228}" destId="{1545BAEC-DBE1-456D-8E0F-6CB0AFEF2A4D}" srcOrd="1" destOrd="0" parTransId="{4769B38C-762D-41ED-8F90-88E3614B3F3C}" sibTransId="{2AFC7077-BD1D-4082-B671-04CE8D673F56}"/>
    <dgm:cxn modelId="{2057C519-4B61-4CA5-997E-3032EA2D672F}" type="presOf" srcId="{C6470E95-893C-4896-9EB7-C97A0E7C8228}" destId="{3E532E52-09E5-4BAF-A11A-EADC7F3F6E14}" srcOrd="0" destOrd="0" presId="urn:microsoft.com/office/officeart/2005/8/layout/list1"/>
    <dgm:cxn modelId="{595378F4-C58F-4D1A-9672-3C4BC3785909}" srcId="{C6470E95-893C-4896-9EB7-C97A0E7C8228}" destId="{04E0ACAB-34C5-4117-8A85-AC597842E1C5}" srcOrd="3" destOrd="0" parTransId="{128DB2F3-E954-4EE8-B459-1E5CE9276871}" sibTransId="{670A3C48-DAD4-4BB5-8299-C07BC643BC59}"/>
    <dgm:cxn modelId="{EDF94B87-DBEF-43C9-A177-E3375E24801C}" type="presOf" srcId="{6ED947E0-3308-450B-898D-8830911740B6}" destId="{0FB1D023-42C9-46AC-9795-BD4970B7A23D}" srcOrd="0" destOrd="0" presId="urn:microsoft.com/office/officeart/2005/8/layout/list1"/>
    <dgm:cxn modelId="{2DAEBC94-9191-4749-BD21-1955CAC7F524}" srcId="{1F3B8C18-5245-4920-A658-FC4C21FAAED5}" destId="{D2F882DE-C3FC-4813-8A5E-CE8D74AB435F}" srcOrd="0" destOrd="0" parTransId="{33E70F8A-F0B7-4E72-B54D-0755CAFBD9B5}" sibTransId="{9AF03063-6363-45AB-BF1A-D19D3ED21524}"/>
    <dgm:cxn modelId="{1609B214-721F-49DA-A287-880F1F3A2BA8}" type="presOf" srcId="{1545BAEC-DBE1-456D-8E0F-6CB0AFEF2A4D}" destId="{B836C7D3-1277-48AE-A88A-37F9D0799542}" srcOrd="1" destOrd="0" presId="urn:microsoft.com/office/officeart/2005/8/layout/list1"/>
    <dgm:cxn modelId="{9346D043-684F-49BA-B73D-845319BE4B62}" type="presOf" srcId="{1F3B8C18-5245-4920-A658-FC4C21FAAED5}" destId="{784A7FCC-4F60-4A92-9B7D-A9AD5E0CD40D}" srcOrd="1" destOrd="0" presId="urn:microsoft.com/office/officeart/2005/8/layout/list1"/>
    <dgm:cxn modelId="{01214DCF-BA7D-4653-98D7-942A13B0D78D}" type="presOf" srcId="{1F3B8C18-5245-4920-A658-FC4C21FAAED5}" destId="{1E59FBC8-CDBB-479C-8338-9EEF434A3997}" srcOrd="0" destOrd="0" presId="urn:microsoft.com/office/officeart/2005/8/layout/list1"/>
    <dgm:cxn modelId="{C15254D0-79DC-45AC-BBCA-9590ECD33A65}" srcId="{C6470E95-893C-4896-9EB7-C97A0E7C8228}" destId="{6ED947E0-3308-450B-898D-8830911740B6}" srcOrd="0" destOrd="0" parTransId="{87F03646-D97E-4148-9BF1-5F7C224783D7}" sibTransId="{21DEF9D3-A969-47AA-9515-EB36C4A4B637}"/>
    <dgm:cxn modelId="{A76960AE-6FB8-4F31-9D55-8CBF38274328}" type="presOf" srcId="{04E0ACAB-34C5-4117-8A85-AC597842E1C5}" destId="{A9DB27B4-E3B2-414A-A9F1-AFD00BB48268}" srcOrd="0" destOrd="0" presId="urn:microsoft.com/office/officeart/2005/8/layout/list1"/>
    <dgm:cxn modelId="{6730E032-C29C-4F1F-B12F-707DDFF02D3A}" type="presParOf" srcId="{3E532E52-09E5-4BAF-A11A-EADC7F3F6E14}" destId="{57E9BCF6-DFA0-4990-BEB9-DA1B4AB81C21}" srcOrd="0" destOrd="0" presId="urn:microsoft.com/office/officeart/2005/8/layout/list1"/>
    <dgm:cxn modelId="{D6941B8B-BEC6-45C7-8430-4EE6F6C74152}" type="presParOf" srcId="{57E9BCF6-DFA0-4990-BEB9-DA1B4AB81C21}" destId="{0FB1D023-42C9-46AC-9795-BD4970B7A23D}" srcOrd="0" destOrd="0" presId="urn:microsoft.com/office/officeart/2005/8/layout/list1"/>
    <dgm:cxn modelId="{BF161098-6E57-4FB0-928F-574869D2AF6E}" type="presParOf" srcId="{57E9BCF6-DFA0-4990-BEB9-DA1B4AB81C21}" destId="{8D936699-5E50-43CE-8320-DAA8D1D760B8}" srcOrd="1" destOrd="0" presId="urn:microsoft.com/office/officeart/2005/8/layout/list1"/>
    <dgm:cxn modelId="{2B025A08-0302-43CA-9D04-072AAFD0B47B}" type="presParOf" srcId="{3E532E52-09E5-4BAF-A11A-EADC7F3F6E14}" destId="{0D29F28B-36AE-43B6-8744-55E7E5748DB4}" srcOrd="1" destOrd="0" presId="urn:microsoft.com/office/officeart/2005/8/layout/list1"/>
    <dgm:cxn modelId="{427822DD-2B07-4F4B-9C34-504C85275BEC}" type="presParOf" srcId="{3E532E52-09E5-4BAF-A11A-EADC7F3F6E14}" destId="{13CA30F1-F4EB-406C-B8DB-EA86065A2D7B}" srcOrd="2" destOrd="0" presId="urn:microsoft.com/office/officeart/2005/8/layout/list1"/>
    <dgm:cxn modelId="{5DCCC476-4434-4DFF-B80A-6AEE20CB4321}" type="presParOf" srcId="{3E532E52-09E5-4BAF-A11A-EADC7F3F6E14}" destId="{FA1F0AF9-EA77-41FC-80AC-99AD8E95A14F}" srcOrd="3" destOrd="0" presId="urn:microsoft.com/office/officeart/2005/8/layout/list1"/>
    <dgm:cxn modelId="{3EB14953-81EA-4166-BB4B-29EDC96209CA}" type="presParOf" srcId="{3E532E52-09E5-4BAF-A11A-EADC7F3F6E14}" destId="{A67F88F1-27A3-4B8A-9B25-5FEB2D8C5639}" srcOrd="4" destOrd="0" presId="urn:microsoft.com/office/officeart/2005/8/layout/list1"/>
    <dgm:cxn modelId="{36FC1BD9-1E0B-4055-A6CC-4F827D924B41}" type="presParOf" srcId="{A67F88F1-27A3-4B8A-9B25-5FEB2D8C5639}" destId="{5D04EA97-8730-4184-BE87-9AF01191D046}" srcOrd="0" destOrd="0" presId="urn:microsoft.com/office/officeart/2005/8/layout/list1"/>
    <dgm:cxn modelId="{D0652754-BCEA-401F-936C-244F090693BD}" type="presParOf" srcId="{A67F88F1-27A3-4B8A-9B25-5FEB2D8C5639}" destId="{B836C7D3-1277-48AE-A88A-37F9D0799542}" srcOrd="1" destOrd="0" presId="urn:microsoft.com/office/officeart/2005/8/layout/list1"/>
    <dgm:cxn modelId="{B71D0BD4-A408-4C53-9084-9388AB99F8F2}" type="presParOf" srcId="{3E532E52-09E5-4BAF-A11A-EADC7F3F6E14}" destId="{61C19049-D9FC-40B7-AE8B-EC1E6EEC5701}" srcOrd="5" destOrd="0" presId="urn:microsoft.com/office/officeart/2005/8/layout/list1"/>
    <dgm:cxn modelId="{632532C3-0D4A-46AB-B2CE-E7E9A0EE6942}" type="presParOf" srcId="{3E532E52-09E5-4BAF-A11A-EADC7F3F6E14}" destId="{EEB206B1-4521-461A-B221-23B2A565B408}" srcOrd="6" destOrd="0" presId="urn:microsoft.com/office/officeart/2005/8/layout/list1"/>
    <dgm:cxn modelId="{79400185-2CBE-4274-B2BA-0D26DA629252}" type="presParOf" srcId="{3E532E52-09E5-4BAF-A11A-EADC7F3F6E14}" destId="{CAE00D4E-2C9B-4106-9DFF-83A9C7D68F96}" srcOrd="7" destOrd="0" presId="urn:microsoft.com/office/officeart/2005/8/layout/list1"/>
    <dgm:cxn modelId="{9D83D1E2-FF2D-4F17-B186-BEA4245DC665}" type="presParOf" srcId="{3E532E52-09E5-4BAF-A11A-EADC7F3F6E14}" destId="{E09FBC6A-C52F-4A1E-A880-A19CDD9E123B}" srcOrd="8" destOrd="0" presId="urn:microsoft.com/office/officeart/2005/8/layout/list1"/>
    <dgm:cxn modelId="{760CC64A-6146-457B-B949-E289ECA6A1DB}" type="presParOf" srcId="{E09FBC6A-C52F-4A1E-A880-A19CDD9E123B}" destId="{1E59FBC8-CDBB-479C-8338-9EEF434A3997}" srcOrd="0" destOrd="0" presId="urn:microsoft.com/office/officeart/2005/8/layout/list1"/>
    <dgm:cxn modelId="{1EE39D5E-5D5D-41FE-8B4B-05004029F012}" type="presParOf" srcId="{E09FBC6A-C52F-4A1E-A880-A19CDD9E123B}" destId="{784A7FCC-4F60-4A92-9B7D-A9AD5E0CD40D}" srcOrd="1" destOrd="0" presId="urn:microsoft.com/office/officeart/2005/8/layout/list1"/>
    <dgm:cxn modelId="{F491D6CB-D4BC-41AE-B489-5F5C7E59A1C8}" type="presParOf" srcId="{3E532E52-09E5-4BAF-A11A-EADC7F3F6E14}" destId="{D178C478-D83F-452E-996A-75CAC5389BA2}" srcOrd="9" destOrd="0" presId="urn:microsoft.com/office/officeart/2005/8/layout/list1"/>
    <dgm:cxn modelId="{37CDFD29-30E1-4543-BBAF-1551734558C2}" type="presParOf" srcId="{3E532E52-09E5-4BAF-A11A-EADC7F3F6E14}" destId="{5DFAE33B-1071-4AB5-9FF8-EB928D32EA6D}" srcOrd="10" destOrd="0" presId="urn:microsoft.com/office/officeart/2005/8/layout/list1"/>
    <dgm:cxn modelId="{A4233F2A-DF57-43C2-9BC8-8751AC58A4F5}" type="presParOf" srcId="{3E532E52-09E5-4BAF-A11A-EADC7F3F6E14}" destId="{8A2B0364-1BAD-49A8-B03C-590F8C7B0532}" srcOrd="11" destOrd="0" presId="urn:microsoft.com/office/officeart/2005/8/layout/list1"/>
    <dgm:cxn modelId="{A3C9D0F4-88DA-42CC-B0F5-15B20246B288}" type="presParOf" srcId="{3E532E52-09E5-4BAF-A11A-EADC7F3F6E14}" destId="{5F3873F3-D8A9-4EBC-8A02-1C6EC417B17A}" srcOrd="12" destOrd="0" presId="urn:microsoft.com/office/officeart/2005/8/layout/list1"/>
    <dgm:cxn modelId="{77F03565-73B5-477B-9F8C-EB4D6A9773D0}" type="presParOf" srcId="{5F3873F3-D8A9-4EBC-8A02-1C6EC417B17A}" destId="{A9DB27B4-E3B2-414A-A9F1-AFD00BB48268}" srcOrd="0" destOrd="0" presId="urn:microsoft.com/office/officeart/2005/8/layout/list1"/>
    <dgm:cxn modelId="{DCADC9E0-FFD2-426F-8338-D00C99F21045}" type="presParOf" srcId="{5F3873F3-D8A9-4EBC-8A02-1C6EC417B17A}" destId="{938BE83D-BE32-4D7F-99AA-4053EA18B30C}" srcOrd="1" destOrd="0" presId="urn:microsoft.com/office/officeart/2005/8/layout/list1"/>
    <dgm:cxn modelId="{755CCFA5-A5FB-4036-AAFC-9966C7E4CC31}" type="presParOf" srcId="{3E532E52-09E5-4BAF-A11A-EADC7F3F6E14}" destId="{6645976D-E8A0-4101-BFAB-E893AC8AA0F9}" srcOrd="13" destOrd="0" presId="urn:microsoft.com/office/officeart/2005/8/layout/list1"/>
    <dgm:cxn modelId="{8376BE1F-EA6C-4570-BDB8-41DCE23F0A11}" type="presParOf" srcId="{3E532E52-09E5-4BAF-A11A-EADC7F3F6E14}" destId="{DE0966B1-E4EB-46C3-9E2B-50560AD8FE93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0D9A1-1971-4014-9195-866D8CD20764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F60F7-73E7-4D06-9E97-22BB0D0ED6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60F7-73E7-4D06-9E97-22BB0D0ED60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Работа по подготовке к сдаче нормативов ГТО сложная, потому что преобладает низкий уровень…..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60F7-73E7-4D06-9E97-22BB0D0ED60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60F7-73E7-4D06-9E97-22BB0D0ED60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F60F7-73E7-4D06-9E97-22BB0D0ED60B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pull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3357562"/>
            <a:ext cx="8229600" cy="3286124"/>
          </a:xfrm>
        </p:spPr>
        <p:txBody>
          <a:bodyPr>
            <a:normAutofit lnSpcReduction="10000"/>
          </a:bodyPr>
          <a:lstStyle/>
          <a:p>
            <a:pPr algn="r">
              <a:buNone/>
            </a:pPr>
            <a:r>
              <a:rPr lang="ru-RU" sz="5200" b="1" i="1" dirty="0" err="1" smtClean="0">
                <a:solidFill>
                  <a:schemeClr val="bg1"/>
                </a:solidFill>
              </a:rPr>
              <a:t>Рякин</a:t>
            </a:r>
            <a:r>
              <a:rPr lang="ru-RU" sz="3500" b="1" i="1" dirty="0" smtClean="0">
                <a:solidFill>
                  <a:schemeClr val="bg1"/>
                </a:solidFill>
              </a:rPr>
              <a:t> </a:t>
            </a:r>
          </a:p>
          <a:p>
            <a:pPr algn="r">
              <a:buNone/>
            </a:pPr>
            <a:r>
              <a:rPr lang="ru-RU" sz="3500" b="1" i="1" dirty="0" smtClean="0">
                <a:solidFill>
                  <a:schemeClr val="bg1"/>
                </a:solidFill>
              </a:rPr>
              <a:t>Никита Андреевич</a:t>
            </a:r>
          </a:p>
          <a:p>
            <a:pPr algn="r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учитель физической культуры</a:t>
            </a:r>
          </a:p>
          <a:p>
            <a:pPr algn="r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МБОУ СОШ №25</a:t>
            </a:r>
          </a:p>
          <a:p>
            <a:pPr algn="r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стаж </a:t>
            </a:r>
          </a:p>
          <a:p>
            <a:pPr algn="r">
              <a:buNone/>
            </a:pPr>
            <a:r>
              <a:rPr lang="ru-RU" sz="2600" i="1" dirty="0" smtClean="0">
                <a:solidFill>
                  <a:schemeClr val="bg1"/>
                </a:solidFill>
              </a:rPr>
              <a:t>педагогической работы 2 года</a:t>
            </a:r>
            <a:endParaRPr lang="ru-RU" sz="2600" i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nJPUXeurS3Q.jpg"/>
          <p:cNvPicPr>
            <a:picLocks noChangeAspect="1"/>
          </p:cNvPicPr>
          <p:nvPr/>
        </p:nvPicPr>
        <p:blipFill>
          <a:blip r:embed="rId2"/>
          <a:srcRect l="13773" t="4590" r="15969" b="7519"/>
          <a:stretch>
            <a:fillRect/>
          </a:stretch>
        </p:blipFill>
        <p:spPr>
          <a:xfrm>
            <a:off x="357158" y="500042"/>
            <a:ext cx="4267230" cy="40005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142984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3100" dirty="0" smtClean="0"/>
              <a:t>Я создаю </a:t>
            </a:r>
            <a:r>
              <a:rPr lang="ru-RU" sz="3100" dirty="0"/>
              <a:t>условия, способствующие </a:t>
            </a:r>
            <a:r>
              <a:rPr lang="ru-RU" sz="3100" b="1" dirty="0">
                <a:solidFill>
                  <a:srgbClr val="C00000"/>
                </a:solidFill>
              </a:rPr>
              <a:t>мотивации </a:t>
            </a:r>
            <a:r>
              <a:rPr lang="ru-RU" sz="3100" dirty="0" smtClean="0"/>
              <a:t>детей </a:t>
            </a:r>
            <a:r>
              <a:rPr lang="ru-RU" sz="3100" dirty="0"/>
              <a:t>к занятиям физической </a:t>
            </a:r>
            <a:r>
              <a:rPr lang="ru-RU" sz="3100" dirty="0" smtClean="0"/>
              <a:t>культурой </a:t>
            </a:r>
            <a:r>
              <a:rPr lang="ru-RU" sz="3100" dirty="0"/>
              <a:t>и осознанному отношению к своему </a:t>
            </a:r>
            <a:r>
              <a:rPr lang="ru-RU" sz="3100" dirty="0" smtClean="0"/>
              <a:t>здоровью. </a:t>
            </a:r>
            <a:br>
              <a:rPr lang="ru-RU" sz="31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2214554"/>
          <a:ext cx="8229600" cy="4071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3200" dirty="0" smtClean="0">
                <a:solidFill>
                  <a:srgbClr val="002060"/>
                </a:solidFill>
              </a:rPr>
              <a:t>Для повышения интереса и эмоционального настроя на своих уроках удачно комбинирую </a:t>
            </a:r>
            <a:r>
              <a:rPr lang="ru-RU" sz="3200" b="1" dirty="0" smtClean="0">
                <a:solidFill>
                  <a:srgbClr val="C00000"/>
                </a:solidFill>
              </a:rPr>
              <a:t>игровой, соревновательный и круговой метод. </a:t>
            </a:r>
            <a:r>
              <a:rPr lang="ru-RU" sz="3200" dirty="0" smtClean="0">
                <a:solidFill>
                  <a:srgbClr val="002060"/>
                </a:solidFill>
              </a:rPr>
              <a:t>Применяя тот или иной метод, учитываю возрастные особенности учащихся, не допускаю переутомления, направляю их действия и контролирую нагрузку.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CydTHsPGD8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000504"/>
            <a:ext cx="1903033" cy="25393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 descr="hUv4NqlPE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00364" y="4037078"/>
            <a:ext cx="1928826" cy="2573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Рисунок 5" descr="Wz8q8rJE6Q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4037078"/>
            <a:ext cx="1928826" cy="25737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 С целью полного и точного описания техники упражнений показываю последовательность действий </a:t>
            </a:r>
            <a:r>
              <a:rPr lang="ru-RU" b="1" dirty="0" smtClean="0">
                <a:solidFill>
                  <a:srgbClr val="C00000"/>
                </a:solidFill>
              </a:rPr>
              <a:t>наглядно.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ru-RU" dirty="0" smtClean="0">
                <a:solidFill>
                  <a:srgbClr val="002060"/>
                </a:solidFill>
              </a:rPr>
              <a:t> В своей практике применяю методы разбора упражнений, подсказываю, помогаю выполнять, но при этом </a:t>
            </a:r>
            <a:r>
              <a:rPr lang="ru-RU" i="1" dirty="0" smtClean="0">
                <a:solidFill>
                  <a:srgbClr val="C00000"/>
                </a:solidFill>
              </a:rPr>
              <a:t>учитываю физическое развитие и уровень физической подготовленности ребёнка.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E:\Фото атестация\1-4 классы атлетика\IzGuGqq7hHs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714348" y="4572008"/>
            <a:ext cx="2781291" cy="20843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27" name="Picture 3" descr="E:\Фото атестация\1-4 классы атлетика\8MMiXpRUQ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4585817"/>
            <a:ext cx="2786082" cy="20879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Объясняю </a:t>
            </a:r>
            <a:r>
              <a:rPr lang="ru-RU" dirty="0" smtClean="0">
                <a:solidFill>
                  <a:srgbClr val="002060"/>
                </a:solidFill>
              </a:rPr>
              <a:t>учащимся, что систематичность специальных упражнений и последовательность их выполнения закрепляют результаты, достигнутые в процессе занятий.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  Это вызывает интерес к занятиям,  активность и желание работать над собой самостоятельно.</a:t>
            </a:r>
          </a:p>
          <a:p>
            <a:endParaRPr lang="ru-RU" dirty="0"/>
          </a:p>
        </p:txBody>
      </p:sp>
      <p:pic>
        <p:nvPicPr>
          <p:cNvPr id="2050" name="Picture 2" descr="E:\Фото атестация\1-4 классы атлетика\Команда учащихся 1-4 класса заняла 6 место в спортивных соревнованиях школьников «Президентские игры» и «Президентские состязания» по виду спорта Легкая атлетка, 6 место 2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3929066"/>
            <a:ext cx="3429023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28596" y="214290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    Особое внимание я уделяю подготовке ребят к спортивным соревнованиям разного уровня, а также отбору талантливых учеников для участия в сборной команде нашей школы.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DSC_0021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357422" y="3071810"/>
            <a:ext cx="4929222" cy="3453672"/>
          </a:xfrm>
          <a:prstGeom prst="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В последнее время я отслеживаю уровень хорошей физической подготовки учащихся и рекомендую принять участие в сдаче нормативов ГТО разных ступеней. Для этого я помогаю осуществить регистрацию на Всероссийском сайте ГТО (завести личный кабинет), информирую родителей об этапах подготовки к сдаче норм и провожу мониторинг тренировочного процесса.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гт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707" y="0"/>
            <a:ext cx="9248707" cy="378619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20" y="4000504"/>
            <a:ext cx="885828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Организация пропаганды по внедрению комплекса ГТО </a:t>
            </a:r>
          </a:p>
          <a:p>
            <a:r>
              <a:rPr lang="ru-RU" sz="2400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среди учащихся в школе:</a:t>
            </a:r>
          </a:p>
          <a:p>
            <a:endParaRPr lang="ru-RU" b="1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Оформление стендов ГТО, информирование о правилах сдачи норм ГТО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Использование социальных сетей, сайта школы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Награждение спортсменов в торжественной обстановке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Информирование учащихся школы о спортивных победах их товарищей, сдающих нормативы комплекса ГТО</a:t>
            </a:r>
          </a:p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596" y="6000768"/>
            <a:ext cx="8358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Я горжусь школьными спортивными традициями и буду стремиться их продолжать.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Перспективы моей работы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72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Продолжать внедрять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 урочную и тренировочную деятельность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здоровьесберегающие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технологии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Продолжать осуществлять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мониторинг физического развития учащихся на уроках физической культуры и тренировках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Уделять больше внимания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подготовке сборных команд  для участия в соревнованиях разного уровня и сдаче нормативов ГТО</a:t>
            </a:r>
          </a:p>
          <a:p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Популяризировать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ЗОЖ и </a:t>
            </a:r>
            <a:r>
              <a:rPr lang="ru-RU" b="1" dirty="0" smtClean="0">
                <a:solidFill>
                  <a:schemeClr val="accent5">
                    <a:lumMod val="50000"/>
                  </a:schemeClr>
                </a:solidFill>
              </a:rPr>
              <a:t>активизировать 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деятельность учащихся на уроках физической культуры</a:t>
            </a:r>
          </a:p>
          <a:p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7xh.jpg"/>
          <p:cNvPicPr>
            <a:picLocks noChangeAspect="1"/>
          </p:cNvPicPr>
          <p:nvPr/>
        </p:nvPicPr>
        <p:blipFill>
          <a:blip r:embed="rId2"/>
          <a:srcRect l="3906" r="3125"/>
          <a:stretch>
            <a:fillRect/>
          </a:stretch>
        </p:blipFill>
        <p:spPr>
          <a:xfrm>
            <a:off x="0" y="0"/>
            <a:ext cx="9144000" cy="552946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42910" y="5214950"/>
            <a:ext cx="8143932" cy="1384995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err="1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Здоровьесберегающие</a:t>
            </a: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технологии на уроках физической культуры </a:t>
            </a:r>
            <a:b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800" b="1" dirty="0" smtClean="0">
                <a:ln w="18415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 подготовка учащихся к сдаче нормативов ГТО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500174"/>
            <a:ext cx="8929718" cy="114300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</a:rPr>
              <a:t>В соответствии с Законом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4800" b="1" dirty="0" smtClean="0">
                <a:solidFill>
                  <a:srgbClr val="C00000"/>
                </a:solidFill>
              </a:rPr>
              <a:t>« Об образовании» </a:t>
            </a:r>
            <a:r>
              <a:rPr lang="ru-RU" sz="3600" b="1" dirty="0" smtClean="0">
                <a:solidFill>
                  <a:srgbClr val="C00000"/>
                </a:solidFill>
              </a:rPr>
              <a:t>здоровье школьников относится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к приоритетным направлениям  государственной  политики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сфере образования.</a:t>
            </a:r>
            <a:r>
              <a:rPr lang="ru-RU" sz="3600" dirty="0" smtClean="0">
                <a:solidFill>
                  <a:srgbClr val="C00000"/>
                </a:solidFill>
              </a:rPr>
              <a:t/>
            </a:r>
            <a:br>
              <a:rPr lang="ru-RU" sz="3600" dirty="0" smtClean="0">
                <a:solidFill>
                  <a:srgbClr val="C00000"/>
                </a:solidFill>
              </a:rPr>
            </a:b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3314"/>
            <a:ext cx="8143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Здоровье – бесценное достояние не только каждого человека, но и всего общества. В последнее время очевиднее становится ухудшение здоровья учащихся. Наряду с неблагоприятными социальными и экологическими факторами в качестве причины признается и </a:t>
            </a:r>
            <a:r>
              <a:rPr lang="ru-RU" sz="2400" b="1" dirty="0" smtClean="0"/>
              <a:t>отрицательное влияние школы на здоровье детей.</a:t>
            </a:r>
            <a:endParaRPr lang="ru-RU" sz="2400" b="1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357166"/>
            <a:ext cx="8543956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Главная задача учителя физической культуры </a:t>
            </a:r>
            <a:r>
              <a:rPr lang="ru-RU" b="1" dirty="0" smtClean="0">
                <a:solidFill>
                  <a:srgbClr val="FF0000"/>
                </a:solidFill>
              </a:rPr>
              <a:t>- сохранение и укрепление здоровья </a:t>
            </a:r>
            <a:r>
              <a:rPr lang="ru-RU" dirty="0" smtClean="0"/>
              <a:t>подрастающего поколения. </a:t>
            </a:r>
          </a:p>
          <a:p>
            <a:pPr>
              <a:buNone/>
            </a:pPr>
            <a:r>
              <a:rPr lang="ru-RU" dirty="0" smtClean="0"/>
              <a:t>    Физическая культура - единственный предмет в школе, который выполняет именно эти задачи. </a:t>
            </a:r>
            <a:endParaRPr lang="ru-RU" dirty="0"/>
          </a:p>
        </p:txBody>
      </p:sp>
      <p:pic>
        <p:nvPicPr>
          <p:cNvPr id="4" name="Рисунок 3" descr="407012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71810"/>
            <a:ext cx="4429156" cy="3469506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Здоровьесберегающие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технологии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786842" cy="4525963"/>
          </a:xfrm>
        </p:spPr>
        <p:txBody>
          <a:bodyPr/>
          <a:lstStyle/>
          <a:p>
            <a:pPr>
              <a:buNone/>
            </a:pPr>
            <a:r>
              <a:rPr lang="ru-RU" sz="3600" dirty="0" smtClean="0"/>
              <a:t>    Под </a:t>
            </a:r>
            <a:r>
              <a:rPr lang="ru-RU" sz="3600" dirty="0" err="1" smtClean="0"/>
              <a:t>здоровьесберегающими</a:t>
            </a:r>
            <a:r>
              <a:rPr lang="ru-RU" sz="3600" dirty="0" smtClean="0"/>
              <a:t> технологиями понимается комплекс мероприятий, проводимых с целью оздоровления обучающихся и профилактики болезней. 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500042"/>
            <a:ext cx="807249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Физкультурно-оздоровительные технологии направлены на физическое развитие учащихся: закаливание, тренировку силы, выносливости, быстроты, гибкости и других качеств. </a:t>
            </a:r>
          </a:p>
          <a:p>
            <a:r>
              <a:rPr lang="ru-RU" sz="2800" dirty="0" smtClean="0"/>
              <a:t>В основном данные технологии реализуются на уроках физкультуры и в работе спортивных секций, а также подготовке к сдаче нормативов ГТО.</a:t>
            </a:r>
            <a:endParaRPr lang="ru-RU" sz="2800" dirty="0"/>
          </a:p>
        </p:txBody>
      </p:sp>
      <p:pic>
        <p:nvPicPr>
          <p:cNvPr id="3" name="Picture 2" descr="http://wkola25.ucoz.ru/_nw/2/s584125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929066"/>
            <a:ext cx="3714776" cy="265978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7xh.jpg"/>
          <p:cNvPicPr>
            <a:picLocks noChangeAspect="1"/>
          </p:cNvPicPr>
          <p:nvPr/>
        </p:nvPicPr>
        <p:blipFill>
          <a:blip r:embed="rId3"/>
          <a:srcRect l="7812" r="67969"/>
          <a:stretch>
            <a:fillRect/>
          </a:stretch>
        </p:blipFill>
        <p:spPr>
          <a:xfrm>
            <a:off x="0" y="0"/>
            <a:ext cx="2954372" cy="685800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/>
        </p:nvGraphicFramePr>
        <p:xfrm>
          <a:off x="1714480" y="1214422"/>
          <a:ext cx="7143800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Рисунок 3" descr="5555555.jpg"/>
          <p:cNvPicPr>
            <a:picLocks noChangeAspect="1"/>
          </p:cNvPicPr>
          <p:nvPr/>
        </p:nvPicPr>
        <p:blipFill>
          <a:blip r:embed="rId8"/>
          <a:srcRect l="3125" t="64423" r="5000" b="6730"/>
          <a:stretch>
            <a:fillRect/>
          </a:stretch>
        </p:blipFill>
        <p:spPr>
          <a:xfrm>
            <a:off x="357158" y="214290"/>
            <a:ext cx="3500462" cy="714380"/>
          </a:xfrm>
          <a:prstGeom prst="rect">
            <a:avLst/>
          </a:prstGeom>
        </p:spPr>
      </p:pic>
      <p:pic>
        <p:nvPicPr>
          <p:cNvPr id="6" name="Рисунок 5" descr="gto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57158" y="1000108"/>
            <a:ext cx="1285884" cy="1313334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7xh.jpg"/>
          <p:cNvPicPr>
            <a:picLocks noChangeAspect="1"/>
          </p:cNvPicPr>
          <p:nvPr/>
        </p:nvPicPr>
        <p:blipFill>
          <a:blip r:embed="rId3"/>
          <a:srcRect l="7031" r="65625"/>
          <a:stretch>
            <a:fillRect/>
          </a:stretch>
        </p:blipFill>
        <p:spPr>
          <a:xfrm>
            <a:off x="5715008" y="0"/>
            <a:ext cx="342899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Цель и задачи </a:t>
            </a:r>
            <a:b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ln w="18415" cmpd="sng">
                  <a:noFill/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моей работы:</a:t>
            </a:r>
            <a:endParaRPr lang="ru-RU" b="1" dirty="0">
              <a:ln w="18415" cmpd="sng">
                <a:noFill/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857224" y="1643050"/>
          <a:ext cx="6858048" cy="4421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5" name="Рисунок 4" descr="gto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43768" y="1214422"/>
            <a:ext cx="1818567" cy="1857388"/>
          </a:xfrm>
          <a:prstGeom prst="rect">
            <a:avLst/>
          </a:prstGeom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74638"/>
            <a:ext cx="8329642" cy="1296974"/>
          </a:xfrm>
          <a:solidFill>
            <a:srgbClr val="C0000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Комплекс мероприятий </a:t>
            </a:r>
            <a:r>
              <a:rPr lang="ru-RU" sz="2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здоровьясбережения</a:t>
            </a:r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рамках осуществления физического воспитания в школе включает следующие виды деятельности:</a:t>
            </a:r>
            <a:endParaRPr lang="ru-RU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814490"/>
          <a:ext cx="8229600" cy="5043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616</Words>
  <PresentationFormat>Экран (4:3)</PresentationFormat>
  <Paragraphs>58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В соответствии с Законом  « Об образовании» здоровье школьников относится  к приоритетным направлениям  государственной  политики  в сфере образования. </vt:lpstr>
      <vt:lpstr>Слайд 4</vt:lpstr>
      <vt:lpstr>Здоровьесберегающие технологии</vt:lpstr>
      <vt:lpstr>Слайд 6</vt:lpstr>
      <vt:lpstr>Слайд 7</vt:lpstr>
      <vt:lpstr>Цель и задачи  моей работы:</vt:lpstr>
      <vt:lpstr>Комплекс мероприятий здоровьясбережения в рамках осуществления физического воспитания в школе включает следующие виды деятельности:</vt:lpstr>
      <vt:lpstr>Я создаю условия, способствующие мотивации детей к занятиям физической культурой и осознанному отношению к своему здоровью.   </vt:lpstr>
      <vt:lpstr>Для повышения интереса и эмоционального настроя на своих уроках удачно комбинирую игровой, соревновательный и круговой метод. Применяя тот или иной метод, учитываю возрастные особенности учащихся, не допускаю переутомления, направляю их действия и контролирую нагрузку.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Перспективы моей работы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отчет за межаттестационный период 2013 – 2017 год</dc:title>
  <dc:creator>Артем Здоровцев</dc:creator>
  <cp:lastModifiedBy>FIFA</cp:lastModifiedBy>
  <cp:revision>42</cp:revision>
  <dcterms:created xsi:type="dcterms:W3CDTF">2018-10-10T14:26:34Z</dcterms:created>
  <dcterms:modified xsi:type="dcterms:W3CDTF">2018-10-30T09:48:25Z</dcterms:modified>
</cp:coreProperties>
</file>