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9" r:id="rId5"/>
    <p:sldId id="266" r:id="rId6"/>
    <p:sldId id="267" r:id="rId7"/>
    <p:sldId id="268" r:id="rId8"/>
    <p:sldId id="271" r:id="rId9"/>
    <p:sldId id="272" r:id="rId10"/>
    <p:sldId id="270" r:id="rId11"/>
    <p:sldId id="265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975" y="1442315"/>
            <a:ext cx="7128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Творческий проект</a:t>
            </a:r>
          </a:p>
          <a:p>
            <a:pPr algn="ctr">
              <a:defRPr/>
            </a:pPr>
            <a:r>
              <a:rPr lang="ru-RU" sz="36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п</a:t>
            </a:r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о литературному чтению</a:t>
            </a:r>
            <a:endParaRPr lang="ru-RU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467544" y="3789040"/>
            <a:ext cx="6696744" cy="188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Руководитель проекта:</a:t>
            </a:r>
          </a:p>
          <a:p>
            <a:pPr algn="ctr">
              <a:lnSpc>
                <a:spcPct val="114000"/>
              </a:lnSpc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Романенко Н.В.,</a:t>
            </a:r>
          </a:p>
          <a:p>
            <a:pPr algn="ctr">
              <a:lnSpc>
                <a:spcPct val="114000"/>
              </a:lnSpc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читель начальных классов</a:t>
            </a:r>
          </a:p>
          <a:p>
            <a:pPr algn="ctr">
              <a:lnSpc>
                <a:spcPct val="114000"/>
              </a:lnSpc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«Начальной школы-детский сад №67 ОАО «РЖД»</a:t>
            </a:r>
          </a:p>
          <a:p>
            <a:pPr algn="ctr">
              <a:lnSpc>
                <a:spcPct val="114000"/>
              </a:lnSpc>
            </a:pPr>
            <a:endParaRPr 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44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Дж.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Родари</a:t>
            </a:r>
            <a:r>
              <a:rPr lang="ru-RU" sz="2800" b="1" i="1" dirty="0" smtClean="0">
                <a:solidFill>
                  <a:srgbClr val="C00000"/>
                </a:solidFill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</a:rPr>
              <a:t>«Приключения 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Чиполлино</a:t>
            </a:r>
            <a:r>
              <a:rPr lang="ru-RU" sz="2400" b="1" i="1" dirty="0" smtClean="0">
                <a:solidFill>
                  <a:srgbClr val="C00000"/>
                </a:solidFill>
              </a:rPr>
              <a:t>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Наталья\Desktop\ната\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84784"/>
            <a:ext cx="2880320" cy="20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esktop\ната\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9" y="3861048"/>
            <a:ext cx="3096344" cy="224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талья\Desktop\ната\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68" y="1484784"/>
            <a:ext cx="3065944" cy="22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А.Линдгрен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600" b="1" dirty="0" smtClean="0">
                <a:solidFill>
                  <a:srgbClr val="C00000"/>
                </a:solidFill>
              </a:rPr>
              <a:t>«Малыш и </a:t>
            </a:r>
            <a:r>
              <a:rPr lang="ru-RU" sz="2600" b="1" dirty="0" err="1" smtClean="0">
                <a:solidFill>
                  <a:srgbClr val="C00000"/>
                </a:solidFill>
              </a:rPr>
              <a:t>Карлсон</a:t>
            </a:r>
            <a:r>
              <a:rPr lang="ru-RU" sz="26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                         который живёт на крыше»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Наталья\Desktop\ната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7" y="1646803"/>
            <a:ext cx="3024336" cy="21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аталья\Desktop\ната\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46804"/>
            <a:ext cx="3274054" cy="21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аталья\Desktop\ната\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74" y="3998864"/>
            <a:ext cx="3168573" cy="23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ната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779926" cy="274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Наталья\Desktop\ната\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0243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ья\Desktop\ната\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4" y="3429000"/>
            <a:ext cx="3881536" cy="26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5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26126"/>
            <a:ext cx="82205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Литературное чтение – прекрасный урок,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Много полезного в каждой из строк.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Стих это будет, сказка, рассказ –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Вы учите их – они учат Вас!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7" y="1052736"/>
            <a:ext cx="73448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Проектная деятельность реализуется через все направления внеурочной и урочной деятельности. Проектная деятельность призвана способствовать развитию универсальных учебных действий: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50525" y="3356992"/>
            <a:ext cx="28021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ru-RU" sz="2400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коммуникативных</a:t>
            </a:r>
            <a:endParaRPr lang="de-DE" altLang="ru-RU" sz="2400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732" y="3933056"/>
            <a:ext cx="2520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ru-RU" sz="2400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познавательных</a:t>
            </a:r>
            <a:endParaRPr lang="de-DE" altLang="ru-RU" sz="2400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7471" y="4527275"/>
            <a:ext cx="21694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ru-RU" sz="2400" b="1" i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регулятивных</a:t>
            </a:r>
            <a:endParaRPr lang="de-DE" altLang="ru-RU" sz="2400" b="1" i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6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</a:rPr>
              <a:t>Учебный предмет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литературное чтение</a:t>
            </a:r>
            <a:endParaRPr lang="ru-RU" alt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alt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</a:rPr>
              <a:t>Тип проекта: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 информационный,</a:t>
            </a:r>
          </a:p>
          <a:p>
            <a:pPr>
              <a:lnSpc>
                <a:spcPct val="100000"/>
              </a:lnSpc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                        творческий,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среднесрочный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ru-RU" alt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</a:rPr>
              <a:t>Цель  проекта: в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оспитание любви и уважения </a:t>
            </a:r>
          </a:p>
          <a:p>
            <a:pPr>
              <a:lnSpc>
                <a:spcPct val="100000"/>
              </a:lnSpc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                            к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литературному чтению.</a:t>
            </a:r>
            <a:endParaRPr lang="ru-RU" alt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875331"/>
            <a:ext cx="5836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СКАЗОЧНЫЕ   ЧЕЛОВЕЧКИ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80728"/>
            <a:ext cx="56166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Участники  проекта: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ученики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класса;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родители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учеников;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руководитель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проекта.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Время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проведения проекта: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2 четверть учебного года.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Место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проведения проекта: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кабинет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2 класса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5243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Дидактические цели проекта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429" y="1493913"/>
            <a:ext cx="76328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- формирование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компетентности учащихся в сфере познавательной деятельности;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- формирование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навыка самостоятельной работы с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текстом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501008"/>
            <a:ext cx="5094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Методические цели проекта: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428" y="4077072"/>
            <a:ext cx="6776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-  освоить понятие  -  литературный герой;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- формировать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умение обрабатывать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обобщать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полученную информацию.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2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628800"/>
            <a:ext cx="6768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1 этап – поиск и сбор информации;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этап – анализ и обобщение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собранной информации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;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3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этап – представление результатов исследования.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908720"/>
            <a:ext cx="6178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Этапы работы над проектом: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5" y="3946626"/>
            <a:ext cx="6678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Представление результатов проекта: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Презентация  героя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6604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rgbClr val="C00000"/>
                </a:solidFill>
              </a:rPr>
              <a:t>Т.Янссон</a:t>
            </a:r>
            <a:r>
              <a:rPr lang="ru-RU" sz="2800" b="1" i="1" dirty="0" smtClean="0">
                <a:solidFill>
                  <a:srgbClr val="C00000"/>
                </a:solidFill>
              </a:rPr>
              <a:t>  «Шляпа  Волшебника»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Наталья\Desktop\ната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808312" cy="20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нат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412776"/>
            <a:ext cx="2664296" cy="19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esktop\ната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04" y="3789040"/>
            <a:ext cx="3096344" cy="224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8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92696"/>
            <a:ext cx="4584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Р.Р.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Толкин</a:t>
            </a:r>
            <a:r>
              <a:rPr lang="ru-RU" sz="2800" b="1" i="1" dirty="0" smtClean="0">
                <a:solidFill>
                  <a:srgbClr val="C00000"/>
                </a:solidFill>
              </a:rPr>
              <a:t>   «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Хоббит</a:t>
            </a:r>
            <a:r>
              <a:rPr lang="ru-RU" sz="2800" b="1" i="1" dirty="0" smtClean="0">
                <a:solidFill>
                  <a:srgbClr val="C00000"/>
                </a:solidFill>
              </a:rPr>
              <a:t>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Users\Наталья\Desktop\ната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64998"/>
            <a:ext cx="2985914" cy="216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талья\Desktop\ната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363" y="3932729"/>
            <a:ext cx="3019904" cy="21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Наталья\Desktop\ната\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5421"/>
            <a:ext cx="3096344" cy="224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Наталья\Desktop\ната\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305792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аталья\Desktop\ната\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60827"/>
            <a:ext cx="3057921" cy="23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76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225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17</cp:revision>
  <dcterms:created xsi:type="dcterms:W3CDTF">2014-06-15T09:49:01Z</dcterms:created>
  <dcterms:modified xsi:type="dcterms:W3CDTF">2018-10-30T17:08:43Z</dcterms:modified>
</cp:coreProperties>
</file>