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9" r:id="rId9"/>
    <p:sldId id="270" r:id="rId10"/>
    <p:sldId id="263" r:id="rId11"/>
    <p:sldId id="271" r:id="rId12"/>
    <p:sldId id="280" r:id="rId13"/>
    <p:sldId id="277" r:id="rId14"/>
    <p:sldId id="278" r:id="rId15"/>
    <p:sldId id="279" r:id="rId16"/>
    <p:sldId id="273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7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21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589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688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9549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160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699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13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11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2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030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1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1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55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586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12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57021-BB01-4919-B528-446C21E2F19C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891199A-412C-496C-9A41-2537158B0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91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6" y="2404534"/>
            <a:ext cx="9240881" cy="1646302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картой при подготовке к ВПР  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класс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3141" r="10533" b="14614"/>
          <a:stretch/>
        </p:blipFill>
        <p:spPr>
          <a:xfrm rot="5400000">
            <a:off x="2703464" y="-2649636"/>
            <a:ext cx="6785072" cy="12192003"/>
          </a:xfrm>
        </p:spPr>
      </p:pic>
    </p:spTree>
    <p:extLst>
      <p:ext uri="{BB962C8B-B14F-4D97-AF65-F5344CB8AC3E}">
        <p14:creationId xmlns:p14="http://schemas.microsoft.com/office/powerpoint/2010/main" val="174632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05" y="-282809"/>
            <a:ext cx="4400057" cy="78284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692" y="-282810"/>
            <a:ext cx="4463230" cy="79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7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44" y="-809469"/>
            <a:ext cx="4631961" cy="8241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95" y="-809469"/>
            <a:ext cx="4623164" cy="822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7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49" y="-389744"/>
            <a:ext cx="4449902" cy="7917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86" y="-389744"/>
            <a:ext cx="4355924" cy="774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15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47" y="-329784"/>
            <a:ext cx="4575172" cy="8139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33" y="-329784"/>
            <a:ext cx="4575174" cy="813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77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07" y="-1122258"/>
            <a:ext cx="4923374" cy="875950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3" y="-728873"/>
            <a:ext cx="4643290" cy="82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85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66" y="-327779"/>
            <a:ext cx="4368737" cy="7772715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64" y="-522652"/>
            <a:ext cx="4582281" cy="815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16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5" y="-670719"/>
            <a:ext cx="4598101" cy="818079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86" y="-310291"/>
            <a:ext cx="4395518" cy="782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7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13478" r="17443" b="47754"/>
          <a:stretch/>
        </p:blipFill>
        <p:spPr>
          <a:xfrm>
            <a:off x="488731" y="-1"/>
            <a:ext cx="10865070" cy="7089317"/>
          </a:xfrm>
        </p:spPr>
      </p:pic>
    </p:spTree>
    <p:extLst>
      <p:ext uri="{BB962C8B-B14F-4D97-AF65-F5344CB8AC3E}">
        <p14:creationId xmlns:p14="http://schemas.microsoft.com/office/powerpoint/2010/main" val="392669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6" t="4952" r="12526" b="16426"/>
          <a:stretch/>
        </p:blipFill>
        <p:spPr>
          <a:xfrm rot="5400000">
            <a:off x="2769610" y="-2032115"/>
            <a:ext cx="6868245" cy="11083161"/>
          </a:xfrm>
        </p:spPr>
      </p:pic>
    </p:spTree>
    <p:extLst>
      <p:ext uri="{BB962C8B-B14F-4D97-AF65-F5344CB8AC3E}">
        <p14:creationId xmlns:p14="http://schemas.microsoft.com/office/powerpoint/2010/main" val="406469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r="5483" b="27464"/>
          <a:stretch/>
        </p:blipFill>
        <p:spPr>
          <a:xfrm>
            <a:off x="838200" y="0"/>
            <a:ext cx="10749455" cy="6875030"/>
          </a:xfrm>
        </p:spPr>
      </p:pic>
    </p:spTree>
    <p:extLst>
      <p:ext uri="{BB962C8B-B14F-4D97-AF65-F5344CB8AC3E}">
        <p14:creationId xmlns:p14="http://schemas.microsoft.com/office/powerpoint/2010/main" val="19889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3" t="4589" r="11529" b="16426"/>
          <a:stretch/>
        </p:blipFill>
        <p:spPr>
          <a:xfrm rot="5400000">
            <a:off x="2768188" y="-2109863"/>
            <a:ext cx="6823788" cy="11193516"/>
          </a:xfrm>
        </p:spPr>
      </p:pic>
    </p:spTree>
    <p:extLst>
      <p:ext uri="{BB962C8B-B14F-4D97-AF65-F5344CB8AC3E}">
        <p14:creationId xmlns:p14="http://schemas.microsoft.com/office/powerpoint/2010/main" val="179701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5314" r="14021" b="17512"/>
          <a:stretch/>
        </p:blipFill>
        <p:spPr>
          <a:xfrm rot="5400000">
            <a:off x="2831101" y="-1708145"/>
            <a:ext cx="6529800" cy="10515603"/>
          </a:xfrm>
        </p:spPr>
      </p:pic>
    </p:spTree>
    <p:extLst>
      <p:ext uri="{BB962C8B-B14F-4D97-AF65-F5344CB8AC3E}">
        <p14:creationId xmlns:p14="http://schemas.microsoft.com/office/powerpoint/2010/main" val="188427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" t="6402" r="32459" b="34178"/>
          <a:stretch/>
        </p:blipFill>
        <p:spPr>
          <a:xfrm rot="5400000">
            <a:off x="2500527" y="-1730585"/>
            <a:ext cx="6904537" cy="10229192"/>
          </a:xfrm>
        </p:spPr>
      </p:pic>
    </p:spTree>
    <p:extLst>
      <p:ext uri="{BB962C8B-B14F-4D97-AF65-F5344CB8AC3E}">
        <p14:creationId xmlns:p14="http://schemas.microsoft.com/office/powerpoint/2010/main" val="38337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9" t="4952" r="13025" b="16788"/>
          <a:stretch/>
        </p:blipFill>
        <p:spPr>
          <a:xfrm rot="5400000">
            <a:off x="2823446" y="-1686224"/>
            <a:ext cx="6545107" cy="10515601"/>
          </a:xfrm>
        </p:spPr>
      </p:pic>
    </p:spTree>
    <p:extLst>
      <p:ext uri="{BB962C8B-B14F-4D97-AF65-F5344CB8AC3E}">
        <p14:creationId xmlns:p14="http://schemas.microsoft.com/office/powerpoint/2010/main" val="226414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t="5488" b="16342"/>
          <a:stretch/>
        </p:blipFill>
        <p:spPr>
          <a:xfrm rot="5400000">
            <a:off x="2015223" y="-880689"/>
            <a:ext cx="7429922" cy="10105699"/>
          </a:xfrm>
        </p:spPr>
      </p:pic>
    </p:spTree>
    <p:extLst>
      <p:ext uri="{BB962C8B-B14F-4D97-AF65-F5344CB8AC3E}">
        <p14:creationId xmlns:p14="http://schemas.microsoft.com/office/powerpoint/2010/main" val="15145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</TotalTime>
  <Words>9</Words>
  <Application>Microsoft Office PowerPoint</Application>
  <PresentationFormat>Широкоэкранный</PresentationFormat>
  <Paragraphs>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Trebuchet MS</vt:lpstr>
      <vt:lpstr>Wingdings 3</vt:lpstr>
      <vt:lpstr>Грань</vt:lpstr>
      <vt:lpstr>Работа с картой при подготовке к ВПР  5 класс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9 класс</dc:creator>
  <cp:lastModifiedBy>9 класс</cp:lastModifiedBy>
  <cp:revision>6</cp:revision>
  <dcterms:created xsi:type="dcterms:W3CDTF">2017-04-05T01:24:56Z</dcterms:created>
  <dcterms:modified xsi:type="dcterms:W3CDTF">2018-10-31T01:31:15Z</dcterms:modified>
</cp:coreProperties>
</file>