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0" r:id="rId3"/>
    <p:sldId id="269" r:id="rId4"/>
    <p:sldId id="271" r:id="rId5"/>
    <p:sldId id="257" r:id="rId6"/>
    <p:sldId id="258" r:id="rId7"/>
    <p:sldId id="260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362" autoAdjust="0"/>
  </p:normalViewPr>
  <p:slideViewPr>
    <p:cSldViewPr>
      <p:cViewPr>
        <p:scale>
          <a:sx n="70" d="100"/>
          <a:sy n="70" d="100"/>
        </p:scale>
        <p:origin x="-1332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931906-3A08-4E1C-A309-000E7DAFC276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DAD01-AD17-48FF-90E8-6DF0542FF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221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CDAD01-AD17-48FF-90E8-6DF0542FF4F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23384-C711-4D49-BC9C-42122C916197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C7FE-95FB-47F8-9AB7-4B7807B7E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23384-C711-4D49-BC9C-42122C916197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C7FE-95FB-47F8-9AB7-4B7807B7E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23384-C711-4D49-BC9C-42122C916197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C7FE-95FB-47F8-9AB7-4B7807B7E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23384-C711-4D49-BC9C-42122C916197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C7FE-95FB-47F8-9AB7-4B7807B7E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23384-C711-4D49-BC9C-42122C916197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C7FE-95FB-47F8-9AB7-4B7807B7E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23384-C711-4D49-BC9C-42122C916197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C7FE-95FB-47F8-9AB7-4B7807B7E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23384-C711-4D49-BC9C-42122C916197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C7FE-95FB-47F8-9AB7-4B7807B7E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23384-C711-4D49-BC9C-42122C916197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C7FE-95FB-47F8-9AB7-4B7807B7E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23384-C711-4D49-BC9C-42122C916197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C7FE-95FB-47F8-9AB7-4B7807B7E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23384-C711-4D49-BC9C-42122C916197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C7FE-95FB-47F8-9AB7-4B7807B7E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23384-C711-4D49-BC9C-42122C916197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5C7FE-95FB-47F8-9AB7-4B7807B7E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23384-C711-4D49-BC9C-42122C916197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C7FE-95FB-47F8-9AB7-4B7807B7E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846640" cy="3024336"/>
          </a:xfrm>
          <a:effectLst>
            <a:glow rad="977900">
              <a:schemeClr val="accent1"/>
            </a:glow>
            <a:outerShdw blurRad="1270000" dist="50800" dir="5400000" sx="1000" sy="1000" algn="ctr" rotWithShape="0">
              <a:srgbClr val="000000"/>
            </a:outerShdw>
          </a:effectLst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Проектная </a:t>
            </a:r>
            <a:r>
              <a:rPr lang="ru-RU" b="1" dirty="0"/>
              <a:t>работа на тему:</a:t>
            </a:r>
            <a:br>
              <a:rPr lang="ru-RU" b="1" dirty="0"/>
            </a:br>
            <a:r>
              <a:rPr lang="ru-RU" b="1" dirty="0" smtClean="0"/>
              <a:t>«Вязание крючком. Техника </a:t>
            </a:r>
            <a:r>
              <a:rPr lang="ru-RU" b="1" dirty="0" err="1" smtClean="0"/>
              <a:t>Амигуруми</a:t>
            </a:r>
            <a:r>
              <a:rPr lang="ru-RU" b="1" dirty="0" smtClean="0"/>
              <a:t>»</a:t>
            </a:r>
            <a:r>
              <a:rPr lang="ru-RU" b="1" dirty="0"/>
              <a:t/>
            </a:r>
            <a:br>
              <a:rPr lang="ru-RU" b="1" dirty="0"/>
            </a:b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160840" cy="278316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Выполнила: ученица 1 </a:t>
            </a:r>
            <a:r>
              <a:rPr lang="ru-RU" dirty="0">
                <a:solidFill>
                  <a:schemeClr val="tx1"/>
                </a:solidFill>
              </a:rPr>
              <a:t>«Б» </a:t>
            </a:r>
            <a:r>
              <a:rPr lang="ru-RU" dirty="0" smtClean="0">
                <a:solidFill>
                  <a:schemeClr val="tx1"/>
                </a:solidFill>
              </a:rPr>
              <a:t>класса</a:t>
            </a:r>
          </a:p>
          <a:p>
            <a:pPr algn="r"/>
            <a:r>
              <a:rPr lang="ru-RU" dirty="0" err="1" smtClean="0">
                <a:solidFill>
                  <a:schemeClr val="tx1"/>
                </a:solidFill>
              </a:rPr>
              <a:t>Коробкова</a:t>
            </a:r>
            <a:r>
              <a:rPr lang="ru-RU" dirty="0" smtClean="0">
                <a:solidFill>
                  <a:schemeClr val="tx1"/>
                </a:solidFill>
              </a:rPr>
              <a:t> Софья</a:t>
            </a:r>
            <a:endParaRPr lang="ru-RU" dirty="0">
              <a:solidFill>
                <a:schemeClr val="tx1"/>
              </a:solidFill>
            </a:endParaRPr>
          </a:p>
          <a:p>
            <a:pPr algn="r"/>
            <a:r>
              <a:rPr lang="ru-RU" dirty="0">
                <a:solidFill>
                  <a:schemeClr val="tx1"/>
                </a:solidFill>
              </a:rPr>
              <a:t>Классный руководитель: </a:t>
            </a:r>
          </a:p>
          <a:p>
            <a:pPr algn="r"/>
            <a:r>
              <a:rPr lang="ru-RU" dirty="0" err="1">
                <a:solidFill>
                  <a:schemeClr val="tx1"/>
                </a:solidFill>
              </a:rPr>
              <a:t>Колонтаева</a:t>
            </a:r>
            <a:r>
              <a:rPr lang="ru-RU" dirty="0">
                <a:solidFill>
                  <a:schemeClr val="tx1"/>
                </a:solidFill>
              </a:rPr>
              <a:t> Валентина Николаевна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г</a:t>
            </a:r>
            <a:r>
              <a:rPr lang="ru-RU" dirty="0">
                <a:solidFill>
                  <a:schemeClr val="tx1"/>
                </a:solidFill>
              </a:rPr>
              <a:t>. Видное </a:t>
            </a:r>
            <a:r>
              <a:rPr lang="ru-RU" dirty="0" smtClean="0">
                <a:solidFill>
                  <a:schemeClr val="tx1"/>
                </a:solidFill>
              </a:rPr>
              <a:t>2018 </a:t>
            </a:r>
            <a:r>
              <a:rPr lang="ru-RU" dirty="0">
                <a:solidFill>
                  <a:schemeClr val="tx1"/>
                </a:solidFill>
              </a:rPr>
              <a:t>год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32560" y="359898"/>
            <a:ext cx="7406640" cy="5488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 smtClean="0"/>
              <a:t>Муниципальное бюджетное образовательное учреждение</a:t>
            </a:r>
            <a:br>
              <a:rPr lang="ru-RU" sz="1800" dirty="0" smtClean="0"/>
            </a:br>
            <a:r>
              <a:rPr lang="ru-RU" sz="1800" dirty="0" err="1" smtClean="0"/>
              <a:t>Видновская</a:t>
            </a:r>
            <a:r>
              <a:rPr lang="ru-RU" sz="1800" dirty="0" smtClean="0"/>
              <a:t> средняя общеобразовательная школа № 1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и задачи проекта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Цель работы</a:t>
            </a:r>
            <a:r>
              <a:rPr lang="ru-RU" dirty="0"/>
              <a:t> – Познакомиться с техникой вязания игрушек крючком – </a:t>
            </a:r>
            <a:r>
              <a:rPr lang="ru-RU" dirty="0" err="1"/>
              <a:t>амигуруми</a:t>
            </a:r>
            <a:r>
              <a:rPr lang="ru-RU" dirty="0"/>
              <a:t> и привлечь ребят к созданию собственной игрушки.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Задачи:</a:t>
            </a:r>
            <a:r>
              <a:rPr lang="ru-RU" dirty="0"/>
              <a:t>  </a:t>
            </a:r>
            <a:br>
              <a:rPr lang="ru-RU" dirty="0"/>
            </a:br>
            <a:r>
              <a:rPr lang="ru-RU" dirty="0"/>
              <a:t>1. Формирование знания об использовании вязания на различных этапах </a:t>
            </a:r>
            <a:br>
              <a:rPr lang="ru-RU" dirty="0"/>
            </a:br>
            <a:r>
              <a:rPr lang="ru-RU" dirty="0"/>
              <a:t>развития истории.</a:t>
            </a:r>
          </a:p>
          <a:p>
            <a:pPr marL="0" indent="0">
              <a:buNone/>
            </a:pPr>
            <a:r>
              <a:rPr lang="ru-RU" dirty="0"/>
              <a:t>2. Ознакомление  с элементами техники вязания крючком; с оборудованием, необходимым для вязания крючком. </a:t>
            </a:r>
            <a:br>
              <a:rPr lang="ru-RU" dirty="0"/>
            </a:br>
            <a:r>
              <a:rPr lang="ru-RU" dirty="0"/>
              <a:t>3. Познакомить с техникой вязания игрушек крючком – </a:t>
            </a:r>
            <a:r>
              <a:rPr lang="ru-RU" dirty="0" err="1"/>
              <a:t>амигуруми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4. Развивать творческое отношение к труду и эстетический вкус.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182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SV\Desktop\проект амигуруми 1 класс\97543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94110"/>
            <a:ext cx="3894391" cy="29207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\Desktop\проект амигуруми 1 класс\sari_motifli_dantel_orgu_canta_101922y2p3j5ds5420c1b5b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84784"/>
            <a:ext cx="4030425" cy="29301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\Desktop\проект амигуруми 1 класс\тепл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717032"/>
            <a:ext cx="4768106" cy="26820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err="1"/>
              <a:t>Амигуру́ми</a:t>
            </a:r>
            <a:r>
              <a:rPr lang="ru-RU" dirty="0"/>
              <a:t> (яп. </a:t>
            </a:r>
            <a:r>
              <a:rPr lang="en-US" dirty="0" err="1"/>
              <a:t>編み包み</a:t>
            </a:r>
            <a:r>
              <a:rPr lang="ru-RU" dirty="0"/>
              <a:t>, букв.: "вязанное-завёрнутое") </a:t>
            </a:r>
            <a:r>
              <a:rPr lang="ru-RU" dirty="0"/>
              <a:t>это японское искусство вязания крючком маленьких, мягких зверюшек, человекоподобных существ, неодушевлённых объектов, наделённых человеческими свойствами.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C:\Users\SV\Desktop\проект амигуруми 1 класс\vyazanaya-eda-moi-hMke-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591" y="4005064"/>
            <a:ext cx="4112495" cy="25589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3824337" cy="26446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004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3347864" y="4890382"/>
            <a:ext cx="2880320" cy="1656184"/>
          </a:xfrm>
          <a:prstGeom prst="cloudCallout">
            <a:avLst>
              <a:gd name="adj1" fmla="val -76676"/>
              <a:gd name="adj2" fmla="val -3354"/>
            </a:avLst>
          </a:prstGeom>
          <a:solidFill>
            <a:srgbClr val="66FF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Print" pitchFamily="2" charset="0"/>
              </a:rPr>
              <a:t>Размер </a:t>
            </a:r>
            <a:r>
              <a:rPr lang="ru-RU" sz="2000" baseline="0" dirty="0" smtClean="0">
                <a:latin typeface="Segoe Print" pitchFamily="2" charset="0"/>
              </a:rPr>
              <a:t> </a:t>
            </a:r>
            <a:endParaRPr lang="ru-RU" sz="2000" dirty="0">
              <a:latin typeface="Segoe Print" pitchFamily="2" charset="0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221333" y="1052736"/>
            <a:ext cx="2736304" cy="1728192"/>
          </a:xfrm>
          <a:prstGeom prst="cloudCallout">
            <a:avLst>
              <a:gd name="adj1" fmla="val -78005"/>
              <a:gd name="adj2" fmla="val 66673"/>
            </a:avLst>
          </a:prstGeom>
          <a:solidFill>
            <a:srgbClr val="66FF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Print" pitchFamily="2" charset="0"/>
              </a:rPr>
              <a:t>Пропорции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Segoe Print" pitchFamily="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игрушек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211016" y="1088740"/>
            <a:ext cx="3024336" cy="1656184"/>
          </a:xfrm>
          <a:prstGeom prst="cloudCallout">
            <a:avLst>
              <a:gd name="adj1" fmla="val -82677"/>
              <a:gd name="adj2" fmla="val -69264"/>
            </a:avLst>
          </a:prstGeom>
          <a:solidFill>
            <a:srgbClr val="66FF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Print" pitchFamily="2" charset="0"/>
              </a:rPr>
              <a:t>Техника вязания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Print" pitchFamily="2" charset="0"/>
              </a:rPr>
              <a:t>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Segoe Print" pitchFamily="2" charset="0"/>
            </a:endParaRPr>
          </a:p>
        </p:txBody>
      </p:sp>
      <p:pic>
        <p:nvPicPr>
          <p:cNvPr id="3074" name="Picture 2" descr="C:\Users\SV\Desktop\проект амигуруми 1 класс\mishka3_0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6" r="20053" b="7325"/>
          <a:stretch/>
        </p:blipFill>
        <p:spPr bwMode="auto">
          <a:xfrm>
            <a:off x="539552" y="2933422"/>
            <a:ext cx="2099867" cy="3486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55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933" y="1504672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 descr="C:\Users\SV\Desktop\проект амигуруми 1 класс\original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6" r="24366"/>
          <a:stretch/>
        </p:blipFill>
        <p:spPr bwMode="auto">
          <a:xfrm>
            <a:off x="6378177" y="3352910"/>
            <a:ext cx="2687115" cy="307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Autofit/>
          </a:bodyPr>
          <a:lstStyle/>
          <a:p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мигуруми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особая философия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5" name="Picture 9" descr="C:\Users\SV\Desktop\проект амигуруми 1 класс\105338233_large_f9ece227abdd260bbda8cf34190ab0e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8" t="1305" r="23565" b="-1305"/>
          <a:stretch/>
        </p:blipFill>
        <p:spPr bwMode="auto">
          <a:xfrm>
            <a:off x="6444208" y="1423870"/>
            <a:ext cx="2456597" cy="36195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SV\Desktop\проект амигуруми 1 класс\imag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7" r="27046"/>
          <a:stretch/>
        </p:blipFill>
        <p:spPr bwMode="auto">
          <a:xfrm>
            <a:off x="323528" y="1483247"/>
            <a:ext cx="2261635" cy="350074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SV\Desktop\проект амигуруми 1 класс\6c9fb0eaccf7caa2f7fb4730e574a2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0" t="2553" r="10431" b="25083"/>
          <a:stretch/>
        </p:blipFill>
        <p:spPr bwMode="auto">
          <a:xfrm>
            <a:off x="2915816" y="3588771"/>
            <a:ext cx="3387232" cy="308596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SV\Desktop\проект амигуруми 1 класс\a04a904a9d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79388"/>
            <a:ext cx="3049249" cy="203108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8640"/>
            <a:ext cx="8229600" cy="60095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Материалы для создания игрушки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122" name="Picture 2" descr="C:\Users\SV\Desktop\проект амигуруми 1 класс\soba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37" y="1710829"/>
            <a:ext cx="7848872" cy="513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Кольцо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амигуруми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SV\Desktop\проект амигуруми 1 класс\7291b812ae1f6e2c612bf936fdj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10074"/>
            <a:ext cx="8997391" cy="5443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8147248" cy="4691063"/>
          </a:xfrm>
        </p:spPr>
        <p:txBody>
          <a:bodyPr/>
          <a:lstStyle/>
          <a:p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47248" cy="1162050"/>
          </a:xfrm>
        </p:spPr>
        <p:txBody>
          <a:bodyPr>
            <a:normAutofit/>
          </a:bodyPr>
          <a:lstStyle/>
          <a:p>
            <a:pPr algn="ctr"/>
            <a:r>
              <a:rPr lang="ru-RU" sz="4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Моя мастерская </a:t>
            </a:r>
            <a:r>
              <a:rPr lang="ru-RU" sz="44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Амигуруми</a:t>
            </a:r>
            <a:endParaRPr lang="ru-RU" sz="4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676</TotalTime>
  <Words>86</Words>
  <Application>Microsoft Office PowerPoint</Application>
  <PresentationFormat>Экран (4:3)</PresentationFormat>
  <Paragraphs>26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 Проектная работа на тему: «Вязание крючком. Техника Амигуруми»  </vt:lpstr>
      <vt:lpstr>Цель и задачи проекта</vt:lpstr>
      <vt:lpstr>Актуальность </vt:lpstr>
      <vt:lpstr>Презентация PowerPoint</vt:lpstr>
      <vt:lpstr>Особенности ами игрушек</vt:lpstr>
      <vt:lpstr>Амигуруми – это особая философия</vt:lpstr>
      <vt:lpstr>Презентация PowerPoint</vt:lpstr>
      <vt:lpstr>Кольцо амигуруми</vt:lpstr>
      <vt:lpstr>Моя мастерская Амигуруми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SV</cp:lastModifiedBy>
  <cp:revision>32</cp:revision>
  <dcterms:created xsi:type="dcterms:W3CDTF">2013-11-10T09:38:46Z</dcterms:created>
  <dcterms:modified xsi:type="dcterms:W3CDTF">2018-04-04T09:54:13Z</dcterms:modified>
</cp:coreProperties>
</file>