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6"/>
  </p:handoutMasterIdLst>
  <p:sldIdLst>
    <p:sldId id="257" r:id="rId5"/>
    <p:sldId id="26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052" autoAdjust="0"/>
  </p:normalViewPr>
  <p:slideViewPr>
    <p:cSldViewPr snapToGrid="0">
      <p:cViewPr varScale="1">
        <p:scale>
          <a:sx n="70" d="100"/>
          <a:sy n="70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270" y="1056443"/>
            <a:ext cx="11505460" cy="2659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на тему: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бумаги из макулатуры в домашних условиях»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CB7FBDD-9F3F-4A27-9F9A-968889F31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08476"/>
              </p:ext>
            </p:extLst>
          </p:nvPr>
        </p:nvGraphicFramePr>
        <p:xfrm>
          <a:off x="5379010" y="3875896"/>
          <a:ext cx="638968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570036">
                  <a:extLst>
                    <a:ext uri="{9D8B030D-6E8A-4147-A177-3AD203B41FA5}">
                      <a16:colId xmlns:a16="http://schemas.microsoft.com/office/drawing/2014/main" xmlns="" val="1153774770"/>
                    </a:ext>
                  </a:extLst>
                </a:gridCol>
                <a:gridCol w="3819650">
                  <a:extLst>
                    <a:ext uri="{9D8B030D-6E8A-4147-A177-3AD203B41FA5}">
                      <a16:colId xmlns:a16="http://schemas.microsoft.com/office/drawing/2014/main" xmlns="" val="3154043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Выполнила: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ученица 1 «В» класса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Вычко Валерия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13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:Цокаева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Хадижат Кутузовна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224992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75D0B4-F071-41B8-B64E-F526B06DBF98}"/>
              </a:ext>
            </a:extLst>
          </p:cNvPr>
          <p:cNvSpPr/>
          <p:nvPr/>
        </p:nvSpPr>
        <p:spPr>
          <a:xfrm>
            <a:off x="4394446" y="5865012"/>
            <a:ext cx="242360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Уренгой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311C78-F26A-4E6C-9FE8-2080FA0E220A}"/>
              </a:ext>
            </a:extLst>
          </p:cNvPr>
          <p:cNvSpPr txBox="1"/>
          <p:nvPr/>
        </p:nvSpPr>
        <p:spPr>
          <a:xfrm>
            <a:off x="266329" y="408372"/>
            <a:ext cx="4420230" cy="8294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я изготовила бумагу из макулатуры в домашних условиях.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Узнала историю возникновения бумаги, её свойства и способы  изготовления.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Выяснила, что не из деревьев, а из макулатуры можно изготовить бумагу, а главное сберечь при этом деревья и окружающую среду</a:t>
            </a:r>
            <a:r>
              <a:rPr lang="ru-RU" sz="2400" b="1" dirty="0"/>
              <a:t>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1AE35D-9CBE-474B-A1D3-72B0FD3C7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7" y="532672"/>
            <a:ext cx="3551438" cy="56361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83CF6D-0BAD-47E3-8148-AC7529B70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12" y="532672"/>
            <a:ext cx="3840587" cy="53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E4C7D-03F9-40E9-8BBF-F4A86552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08" y="2183824"/>
            <a:ext cx="9015984" cy="124517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44614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355" y="1091821"/>
            <a:ext cx="7956645" cy="404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09675" algn="l"/>
              </a:tabLs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свойства бумаги и изготовить бумагу из макулатуры в домашних условиях.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1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2072" y="218364"/>
            <a:ext cx="104951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09675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09675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историю возникновения бумаги;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09675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со способами получения бумаги из древесины;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09675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методы изготовления бумаги в домашних условиях;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09675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применение полученной бумаги.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8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7312A9-5B37-43E5-A254-44FA5D70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566" y="1027003"/>
            <a:ext cx="6146554" cy="46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250CC6-2610-4C2F-ABD8-3DAFD338AAE5}"/>
              </a:ext>
            </a:extLst>
          </p:cNvPr>
          <p:cNvSpPr txBox="1"/>
          <p:nvPr/>
        </p:nvSpPr>
        <p:spPr>
          <a:xfrm>
            <a:off x="496037" y="156401"/>
            <a:ext cx="10493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происхождения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0EA5E8-58A3-4CC9-88C2-AEDF4532A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52" y="1109491"/>
            <a:ext cx="3906176" cy="2167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0262C4-1233-4140-B8CD-0266BD658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0" y="3429000"/>
            <a:ext cx="4270160" cy="31930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3A0F845-D380-4D6C-962B-CAF1A79AC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62" y="3429000"/>
            <a:ext cx="4171922" cy="31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77EEDA-E77D-46E8-88D8-7C264E21E281}"/>
              </a:ext>
            </a:extLst>
          </p:cNvPr>
          <p:cNvSpPr txBox="1"/>
          <p:nvPr/>
        </p:nvSpPr>
        <p:spPr>
          <a:xfrm>
            <a:off x="2846772" y="350849"/>
            <a:ext cx="6498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бумаги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451D1-6363-4E72-A7EA-ED219294805B}"/>
              </a:ext>
            </a:extLst>
          </p:cNvPr>
          <p:cNvSpPr txBox="1"/>
          <p:nvPr/>
        </p:nvSpPr>
        <p:spPr>
          <a:xfrm>
            <a:off x="-79729" y="1125858"/>
            <a:ext cx="4221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«Почему намоченная бумага рвётся гораздо легче, чем сухая?»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B2DDEC-23A0-48A4-9C5E-D005ACE3601B}"/>
              </a:ext>
            </a:extLst>
          </p:cNvPr>
          <p:cNvSpPr txBox="1"/>
          <p:nvPr/>
        </p:nvSpPr>
        <p:spPr>
          <a:xfrm flipH="1">
            <a:off x="4273198" y="1269243"/>
            <a:ext cx="3827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бумага по-разному рвётся?»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54CC41-FC4B-471C-9C2C-6CF41B251FC6}"/>
              </a:ext>
            </a:extLst>
          </p:cNvPr>
          <p:cNvSpPr txBox="1"/>
          <p:nvPr/>
        </p:nvSpPr>
        <p:spPr>
          <a:xfrm>
            <a:off x="7821227" y="1125858"/>
            <a:ext cx="3989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бумага окрашивается цветными карандашами?»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DB37F9-02F4-4412-9286-47FB4F800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272">
            <a:off x="476652" y="3283414"/>
            <a:ext cx="3304044" cy="330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1D2F6D0-6742-459D-9E7A-03E837AF1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876">
            <a:off x="8625270" y="3145712"/>
            <a:ext cx="3459156" cy="34591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BDAD892-B7F4-41EC-AE26-CB8643227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704">
            <a:off x="4611773" y="3281032"/>
            <a:ext cx="3459155" cy="345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77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1560DD-35DC-4690-A722-5D9F92DC5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1494342"/>
            <a:ext cx="2947916" cy="24942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94201A-AAF7-4F49-AF66-5A04B57F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73" y="2039607"/>
            <a:ext cx="3320813" cy="2215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D5AF05B-5980-4FA3-A451-E1AFB7290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4" y="1731294"/>
            <a:ext cx="3381032" cy="22179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6758C8-634A-49C2-9198-6B1B05318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5" y="4315424"/>
            <a:ext cx="2617122" cy="20622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C2DE84A-327F-4373-A4BF-53DCDC1E3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99" y="4315424"/>
            <a:ext cx="2700481" cy="20622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22CEC98-6D6B-443F-A792-E02BA6BA3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88" y="4315424"/>
            <a:ext cx="2699203" cy="20729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6624272-5CDC-4482-9946-8CE8CDE25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98" y="4326121"/>
            <a:ext cx="2880294" cy="20622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B22B6A7-DCCC-4544-A8A9-3D2CAF49E9C3}"/>
              </a:ext>
            </a:extLst>
          </p:cNvPr>
          <p:cNvSpPr txBox="1"/>
          <p:nvPr/>
        </p:nvSpPr>
        <p:spPr>
          <a:xfrm>
            <a:off x="1730306" y="532697"/>
            <a:ext cx="7297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бумаги на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3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BBCC30-484C-4DE4-B71E-D7DC7B7495C1}"/>
              </a:ext>
            </a:extLst>
          </p:cNvPr>
          <p:cNvSpPr txBox="1"/>
          <p:nvPr/>
        </p:nvSpPr>
        <p:spPr>
          <a:xfrm>
            <a:off x="268435" y="143093"/>
            <a:ext cx="11655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бумаги из макулатуры в домашних условиях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383766-1CC5-42ED-81AF-37E2BC1FC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5" y="1589643"/>
            <a:ext cx="5534914" cy="55349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1CD6CA-251F-4E84-80D3-30DEC0569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8" y="1589643"/>
            <a:ext cx="5936747" cy="55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F3F894-01B5-4452-B231-1FFCE9119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15" y="266368"/>
            <a:ext cx="5689485" cy="56894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1B54A2-7A06-41E6-8777-81AF2F28F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368"/>
            <a:ext cx="6180112" cy="56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ee78bd2-4339-4042-adc0-bcc646419980"/>
    <ds:schemaRef ds:uri="2547570a-e5f4-4946-a4c3-82580e42479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172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Times New Roman</vt:lpstr>
      <vt:lpstr>Тема1</vt:lpstr>
      <vt:lpstr>Исследовательская работа на тему: «Изготовление бумаги из макулатуры в домашних условиях»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2017-12-08T08:29:10Z</dcterms:created>
  <dcterms:modified xsi:type="dcterms:W3CDTF">2017-12-13T15:33:41Z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