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9" r:id="rId3"/>
    <p:sldId id="266" r:id="rId4"/>
    <p:sldId id="263" r:id="rId5"/>
    <p:sldId id="257" r:id="rId6"/>
    <p:sldId id="27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9" autoAdjust="0"/>
  </p:normalViewPr>
  <p:slideViewPr>
    <p:cSldViewPr>
      <p:cViewPr>
        <p:scale>
          <a:sx n="98" d="100"/>
          <a:sy n="98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A8CDC-F57A-41C8-A4F1-A3A1D1955393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06098-0A4A-478E-A571-A7234582D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4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06098-0A4A-478E-A571-A7234582D39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7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06098-0A4A-478E-A571-A7234582D39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6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06098-0A4A-478E-A571-A7234582D3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7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06098-0A4A-478E-A571-A7234582D39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7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6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8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05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8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0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97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91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21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65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8DCC-EC63-4233-9151-6AFF5CAD2D27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C40-11D0-4EE9-9183-1D0C47B39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8DCC-EC63-4233-9151-6AFF5CAD2D27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AC40-11D0-4EE9-9183-1D0C47B39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8DCC-EC63-4233-9151-6AFF5CAD2D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AC40-11D0-4EE9-9183-1D0C47B396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6659" y="2967335"/>
            <a:ext cx="6950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Русские поэты о осени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6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85723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User\Desktop\pushkin-00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497266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тихотворение А.С. Пушкин Евгений Онегин Уж небо осенью дышало (Отрывок) (Стихи Русских Поэтов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8424" y="6248400"/>
            <a:ext cx="609600" cy="609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5373216"/>
            <a:ext cx="6696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А.С.Пушкин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37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lide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88843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slide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4" y="1772816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.Тютчев - Есть в осени первоначальной..(Стих и Я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3563888" y="1965226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cf2b67a1d537956d13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07" y="332657"/>
            <a:ext cx="51125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4581128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М. Ю. Лермонтов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Стихотворение М.Ю. Лермонтов Осень (Стихи Русских Поэтов) Аудио Стихи Слушать Онлай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25415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04" y="1196752"/>
            <a:ext cx="43451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5085183"/>
            <a:ext cx="5328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И. А. Бунин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Золотая осень под красивую музыку стихотворение И.А.Бунина Листопа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4408" y="6008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85723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og_og_14578456263767746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16632"/>
            <a:ext cx="760149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anasiy-fet_-_oseny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109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</Words>
  <Application>Microsoft Office PowerPoint</Application>
  <PresentationFormat>Экран (4:3)</PresentationFormat>
  <Paragraphs>10</Paragraphs>
  <Slides>6</Slides>
  <Notes>4</Notes>
  <HiddenSlides>0</HiddenSlides>
  <MMClips>5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User</cp:lastModifiedBy>
  <cp:revision>17</cp:revision>
  <dcterms:created xsi:type="dcterms:W3CDTF">2014-10-04T12:33:22Z</dcterms:created>
  <dcterms:modified xsi:type="dcterms:W3CDTF">2018-11-05T16:38:37Z</dcterms:modified>
</cp:coreProperties>
</file>