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E656-1842-426B-A13B-D039949C1C2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E0C52-01D7-4AC0-9A08-556060889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500043"/>
            <a:ext cx="8062912" cy="1000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Шоколад. Польза и вред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785926"/>
            <a:ext cx="8062912" cy="17145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ученица 3 а класса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Красногорской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Храмко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Дарья.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учитель начальных классов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Ляхова Наталья Ивановна</a:t>
            </a:r>
          </a:p>
        </p:txBody>
      </p:sp>
      <p:pic>
        <p:nvPicPr>
          <p:cNvPr id="5" name="Рисунок 4" descr="НАБ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714752"/>
            <a:ext cx="628654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Виды шоколада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400" u="sng" dirty="0" smtClean="0"/>
              <a:t>Чёрный шоколад </a:t>
            </a:r>
            <a:r>
              <a:rPr lang="ru-RU" sz="2400" dirty="0" smtClean="0"/>
              <a:t>обладает горьковатым привкусом.</a:t>
            </a:r>
          </a:p>
          <a:p>
            <a:pPr>
              <a:buNone/>
            </a:pPr>
            <a:r>
              <a:rPr lang="ru-RU" sz="2400" u="sng" dirty="0" smtClean="0"/>
              <a:t>Молочный шоколад </a:t>
            </a:r>
            <a:r>
              <a:rPr lang="ru-RU" sz="2400" dirty="0" smtClean="0"/>
              <a:t>светлее, чем чёрный. Он обычно мягче и слаще на вкус.</a:t>
            </a:r>
          </a:p>
          <a:p>
            <a:pPr>
              <a:buNone/>
            </a:pPr>
            <a:r>
              <a:rPr lang="ru-RU" sz="2400" u="sng" dirty="0" smtClean="0"/>
              <a:t>Белый шоколад </a:t>
            </a:r>
            <a:r>
              <a:rPr lang="ru-RU" sz="2400" dirty="0" smtClean="0"/>
              <a:t>в общем-то и не шоколад, потому что не содержит какао-бобов. В него входит какао-масло. Само по себе оно безвкусно, но даёт шоколадный запах. Вкус придают сахарная пудра и сухое молоко. </a:t>
            </a:r>
            <a:endParaRPr lang="ru-RU" sz="2400" dirty="0"/>
          </a:p>
        </p:txBody>
      </p:sp>
      <p:pic>
        <p:nvPicPr>
          <p:cNvPr id="4" name="Рисунок 3" descr="ВИ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357694"/>
            <a:ext cx="342902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нас в посёлке нет шоколадной фабрики. Я попробовала приготовить шоколад в домашних условиях.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АША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3929090" cy="4929222"/>
          </a:xfrm>
        </p:spPr>
      </p:pic>
      <p:pic>
        <p:nvPicPr>
          <p:cNvPr id="6" name="Содержимое 5" descr="ДАША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500174"/>
            <a:ext cx="374514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ДАША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4071966" cy="5286412"/>
          </a:xfrm>
        </p:spPr>
      </p:pic>
      <p:pic>
        <p:nvPicPr>
          <p:cNvPr id="6" name="Содержимое 5" descr="ДАША 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071546"/>
            <a:ext cx="357190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что у меня получилось. Так вкусно!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АША 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4500594" cy="4857784"/>
          </a:xfrm>
        </p:spPr>
      </p:pic>
      <p:pic>
        <p:nvPicPr>
          <p:cNvPr id="6" name="Содержимое 5" descr="ДАШ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428736"/>
            <a:ext cx="342902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решила узнать, а любят ли шоколад мои одноклассники. Я  провела в классе анкетирование.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005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1.Часто ли вы едите шоколад?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(Да,     нет,   редко)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Какой шоколад вы предпочитаете?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(Белый,    чёрный,    молочный)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3.Как вы думаете, полезен ли шоколад?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(Да,    нет,   не знаю)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Оказывает ли влияние шоколад на разрушение зубов?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(Да,    нет,    не знаю)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Изучаете ли вы состав шоколада, прежде чем его купить?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(Да, всегда,     да, иногда,      нет)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786322"/>
            <a:ext cx="304800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20 учеников нашего класса часто едят шоколад 8 человек, а редко-11.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нашего класса предпочтение отдают молочному шоколаду- он нравится 17 учащимся.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Полезным шоколад считают только 2 человека.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 учащихся отметили, что шоколад влияет на разрушение зубов.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изучают состав шоколада при покупке  4 человека.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ДИМ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572008"/>
            <a:ext cx="357190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о шоколаде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заитересовалась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мнением учёных о пользе шоколада.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Учёные утверждают, что плитка шоколада в неделю и приготовленный из него напиток в среднем продлевают жизнь на год и омолаживают организм.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Австралийские учёные обнаружили, что ежедневное потребление шоколада снижает вероятность инфарктов и инсультов. А мясо, дрожжевое тесто и алкоголь увеличивают риск инфарктов и инсультов в 5 раз.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Учёные из Вашингтона обнаружили, что в шоколаде содержатся полезные вещества, как в красном вине и зелёном чае. Они помогают снизить кровяное давление.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О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5143512"/>
            <a:ext cx="271464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о шоколаде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большое содержание жиров в шоколаде, он не вызывает повышение уровня холестерина в крови.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Шоколад менее опасен для зубов, чем другие сладости, так как какао препятствует разрушению зубной эмали.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Шоколад противодействует депрессии, повышает внимание, устойчивость к стрессам, укрепляет иммунитет.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Шоколад полезен для сердца и сосудов.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Шоколад поднимает настроение.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Магний и калий, содержащиеся в шоколаде, необходимы для нормальной работы мышц и нервной системы.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И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929198"/>
            <a:ext cx="221457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исследовательской работы показали, что однозначного ответа о вреде или пользе шоколада для человека нет, что умеренное употребление шоколада в пищу благотворно влияет на организм человека.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больших количествах вреден любой продукт! Ешьте шоколад в меру!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ДИ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86256"/>
            <a:ext cx="3643314" cy="221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июля –всемирный день шоколада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071546"/>
            <a:ext cx="2206612" cy="2286016"/>
          </a:xfrm>
        </p:spPr>
      </p:pic>
      <p:pic>
        <p:nvPicPr>
          <p:cNvPr id="5" name="Рисунок 4" descr="ЕДИМ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14422"/>
            <a:ext cx="2428892" cy="2143140"/>
          </a:xfrm>
          <a:prstGeom prst="rect">
            <a:avLst/>
          </a:prstGeom>
        </p:spPr>
      </p:pic>
      <p:pic>
        <p:nvPicPr>
          <p:cNvPr id="6" name="Рисунок 5" descr="КОРОБК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142984"/>
            <a:ext cx="2615556" cy="2214578"/>
          </a:xfrm>
          <a:prstGeom prst="rect">
            <a:avLst/>
          </a:prstGeom>
        </p:spPr>
      </p:pic>
      <p:pic>
        <p:nvPicPr>
          <p:cNvPr id="7" name="Рисунок 6" descr="КОРОБ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71876"/>
            <a:ext cx="2357454" cy="2857521"/>
          </a:xfrm>
          <a:prstGeom prst="rect">
            <a:avLst/>
          </a:prstGeom>
        </p:spPr>
      </p:pic>
      <p:pic>
        <p:nvPicPr>
          <p:cNvPr id="8" name="Рисунок 7" descr="ЯЙ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571876"/>
            <a:ext cx="2500330" cy="2857520"/>
          </a:xfrm>
          <a:prstGeom prst="rect">
            <a:avLst/>
          </a:prstGeom>
        </p:spPr>
      </p:pic>
      <p:pic>
        <p:nvPicPr>
          <p:cNvPr id="9" name="Рисунок 8" descr="ЕДИМ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876"/>
            <a:ext cx="257176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Изучая на уроках окружающего мира тему «Наше питание», мы узнали о питательных веществах, которые человек получает с пищей. Мы знакомились с этикетками на упаковках от различных продуктов и заметили, что в шоколаде большое содержание жиров, углеводов. Шоколад- очень популярное  лакомство. Вот я и задумалась: от шоколада больше пользы или вреда? Каким образом шоколад влияет на человека?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И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929198"/>
            <a:ext cx="200026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истории возникновения шоколада;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-изучение свойств шоколада;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-изучение влияния шоколада на организм человека;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-проведение опроса учащихся 3 а класса о вреде и пользе шоколада.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857760"/>
            <a:ext cx="292895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-изучение литературы по теме;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-анкетирование учащихся;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-обработка информации.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О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357694"/>
            <a:ext cx="307183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над проектом я начала с изучения литературы и поиска информации по теме в сети Интернет.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АША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143404" cy="4954601"/>
          </a:xfrm>
        </p:spPr>
      </p:pic>
      <p:pic>
        <p:nvPicPr>
          <p:cNvPr id="5" name="Рисунок 4" descr="ДАШ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857652" cy="497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появления шоколада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929618" cy="5383262"/>
          </a:xfrm>
        </p:spPr>
        <p:txBody>
          <a:bodyPr>
            <a:normAutofit/>
          </a:bodyPr>
          <a:lstStyle/>
          <a:p>
            <a:pPr indent="38404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Предки индейцев майя первыми заинтересовались необычными длинненькими светло-коричневыми, горькими на вкус плодами. Напиток из плодов шоколадного дерева  был для них эликсиром и, конечно, роскошью, доступной лишь избранным : предводителям племён, вождям и жрецам. Правда, горький напиток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чоколатль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»(что в переводе означало» горькая вода»), которым  так дорожили аборигены Нового Света, очень мало напоминал известный сегодня нам шоколад.  И тем не менее, индейцы его просто обожали.</a:t>
            </a:r>
          </a:p>
        </p:txBody>
      </p:sp>
      <p:pic>
        <p:nvPicPr>
          <p:cNvPr id="5" name="Рисунок 4" descr="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929198"/>
            <a:ext cx="242889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появления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pPr indent="38404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Ацтеки, захватившие Мексику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веке, также считали шоколад волшебством. Они верили в то, что плоды какао попали на их землю из рая. Поэтому шоколадные деревья они назвали «райскими».     </a:t>
            </a:r>
          </a:p>
          <a:p>
            <a:pPr indent="38404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Кроме того , шоколад был денежным эквивалентом. Всего за 10 шоколадных зёрен можно было купить кролика, а за 100-крепкого раба.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286256"/>
            <a:ext cx="357190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появления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узнала, что родиной  шоколада является Мексика, но самые большие плантации шоколадных деревьев находятся в Африке.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Европе шоколад появился благодаря Колумбу, который и привёз его с американского континента.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929066"/>
            <a:ext cx="3357586" cy="2500330"/>
          </a:xfrm>
          <a:prstGeom prst="rect">
            <a:avLst/>
          </a:prstGeom>
        </p:spPr>
      </p:pic>
      <p:pic>
        <p:nvPicPr>
          <p:cNvPr id="5" name="Рисунок 4" descr="КОЛУМ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929066"/>
            <a:ext cx="292895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делают шоколад?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шоколадной фабрике зёрна очищают и обжаривают. Потом их измельчают и превращают в порошок. В него добавляют сахар, молоко, ваниль, другие ингредиенты и  разливают по формам. Какао-масло и какао-порошок из какао-бобов  научились получать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веке швейцарцы. Первая в мире шоколадная плитка была создана в 1819 году.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АБР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2428892" cy="2214578"/>
          </a:xfrm>
          <a:prstGeom prst="rect">
            <a:avLst/>
          </a:prstGeom>
        </p:spPr>
      </p:pic>
      <p:pic>
        <p:nvPicPr>
          <p:cNvPr id="5" name="Рисунок 4" descr="ФАБРИК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143380"/>
            <a:ext cx="2571768" cy="2214578"/>
          </a:xfrm>
          <a:prstGeom prst="rect">
            <a:avLst/>
          </a:prstGeom>
        </p:spPr>
      </p:pic>
      <p:pic>
        <p:nvPicPr>
          <p:cNvPr id="6" name="Рисунок 5" descr="ФАБРИК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4184" y="4143380"/>
            <a:ext cx="274265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869</Words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Шоколад. Польза и вред.</vt:lpstr>
      <vt:lpstr>Актуальность темы</vt:lpstr>
      <vt:lpstr>Цель работы:</vt:lpstr>
      <vt:lpstr>Методы исследования</vt:lpstr>
      <vt:lpstr>Работу над проектом я начала с изучения литературы и поиска информации по теме в сети Интернет.</vt:lpstr>
      <vt:lpstr>История появления шоколада</vt:lpstr>
      <vt:lpstr>История появления шоколада</vt:lpstr>
      <vt:lpstr>История появления шоколада</vt:lpstr>
      <vt:lpstr>Как делают шоколад?</vt:lpstr>
      <vt:lpstr>Виды шоколада</vt:lpstr>
      <vt:lpstr>У нас в посёлке нет шоколадной фабрики. Я попробовала приготовить шоколад в домашних условиях. </vt:lpstr>
      <vt:lpstr>Слайд 12</vt:lpstr>
      <vt:lpstr>Вот что у меня получилось. Так вкусно!</vt:lpstr>
      <vt:lpstr>Я решила узнать, а любят ли шоколад мои одноклассники. Я  провела в классе анкетирование.</vt:lpstr>
      <vt:lpstr>Результаты анкетирования</vt:lpstr>
      <vt:lpstr>Учёные о шоколаде</vt:lpstr>
      <vt:lpstr>Учёные о шоколаде</vt:lpstr>
      <vt:lpstr>Вывод</vt:lpstr>
      <vt:lpstr>11 июля –всемирный день шоколада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Шоколад. Польза и вред.</dc:title>
  <dc:creator>workBOOK</dc:creator>
  <cp:lastModifiedBy>workBOOK</cp:lastModifiedBy>
  <cp:revision>81</cp:revision>
  <dcterms:created xsi:type="dcterms:W3CDTF">2018-04-20T13:04:07Z</dcterms:created>
  <dcterms:modified xsi:type="dcterms:W3CDTF">2018-05-06T20:09:52Z</dcterms:modified>
</cp:coreProperties>
</file>