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75AD5-ABD9-4CF5-B587-2D8F63A0AA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9771" y="2514600"/>
            <a:ext cx="9704841" cy="313145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Информационно-коммуникационные технологии в обучении детей с ограниченными возможностями здоровья</a:t>
            </a:r>
            <a:br>
              <a:rPr lang="ru-RU" dirty="0"/>
            </a:br>
            <a:r>
              <a:rPr lang="ru-RU" b="1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3BD5A95-B369-459D-A37F-90EE5EC649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Составитель: Лебедева Светлана Владимировна учитель реализующий АООП для детей с глубокой умственной отсталостью (интеллектуальными нарушениями)</a:t>
            </a:r>
          </a:p>
        </p:txBody>
      </p:sp>
    </p:spTree>
    <p:extLst>
      <p:ext uri="{BB962C8B-B14F-4D97-AF65-F5344CB8AC3E}">
        <p14:creationId xmlns:p14="http://schemas.microsoft.com/office/powerpoint/2010/main" val="3716214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A1FC003-5886-4B0B-99D8-743867D6E96C}"/>
              </a:ext>
            </a:extLst>
          </p:cNvPr>
          <p:cNvSpPr/>
          <p:nvPr/>
        </p:nvSpPr>
        <p:spPr>
          <a:xfrm>
            <a:off x="1349829" y="-126685"/>
            <a:ext cx="9942285" cy="8343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Немаловажной задачей учителя является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учащихся в обществе.  ИКТ позволяет решать эту задачу.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развить новую информационную культуру деятельности для учеников с ОВЗ;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повысить уровень мотивации учащихся;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расширить  зону индивидуальной активности ребенка;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находить источники дополнительной информации по предмету;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увеличить динамику и образность предлагаемого учебного  материала;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проверить  объем и правильность знаний, их глубину, осознанность, гибкость и  оперативность;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применить различные способы активизации мыслительной деятельности учащихся;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систематизировать новые для учащихся знания;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активизировать максимальное творческое участие детей в учебном процессе.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132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D47F2F9-38FB-4156-BF90-F1A859EADF85}"/>
              </a:ext>
            </a:extLst>
          </p:cNvPr>
          <p:cNvSpPr/>
          <p:nvPr/>
        </p:nvSpPr>
        <p:spPr>
          <a:xfrm>
            <a:off x="1669143" y="566058"/>
            <a:ext cx="9506857" cy="61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любом обучении необходимо создавать мотивацию и активизировать познавательную деятельность учащихся. Это условие становится определяющим для достижения успеха при коррекционном обучении. Повышение эффективности познавательной деятельности детей с ограниченными возможностями здоровья посредством применения новых информационных технологий в коррекционном процессе во многом зависит от инициативной позиции преподавателя на каждом этапе обучения. Важным фактором является подбор материала, составление заданий, конструирование педагогических и коррекционных задач с учетом индивидуальных психолого-возрастных особенностей детей.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887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0219189-FFC2-436C-B098-D5580B2359D4}"/>
              </a:ext>
            </a:extLst>
          </p:cNvPr>
          <p:cNvSpPr/>
          <p:nvPr/>
        </p:nvSpPr>
        <p:spPr>
          <a:xfrm>
            <a:off x="1204687" y="-334434"/>
            <a:ext cx="10435770" cy="7235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при внедрении ИКТ при обучении детей с ОВЗ большая роль отводится учителю, и появляются особые требования к квалификации педагога. Учитель должен знать психолого-педагогические особенности работы с детьми с ОВЗ и методику работы с данной категорией детей и учитывать их в своей работе; иметь навыки продвинутого пользователя информационными и коммуникационными технологиями; обладать ключевыми профессиональными компетентностями, такими, как информационная компетентность; использовать специальное программное обеспечение, электронные учебники, тренажеры, практикумы, ЦОР, энциклопедии, Интернет; знать состав и особенности учебно-методических комплексов и  дидактических материалов, в том числе на электронных носителях; должен уметь создавать свои электронные образовательные ресурсы; постоянно обучаться новым информационным технологиям.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096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1B11788-0171-4ABE-88CF-9395AA415A6F}"/>
              </a:ext>
            </a:extLst>
          </p:cNvPr>
          <p:cNvSpPr/>
          <p:nvPr/>
        </p:nvSpPr>
        <p:spPr>
          <a:xfrm>
            <a:off x="1349829" y="682171"/>
            <a:ext cx="10334171" cy="5184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Учителю необходимо учитывать общие закономерности и особенности развития детей с </a:t>
            </a:r>
            <a:r>
              <a:rPr lang="ru-RU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различными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нарушениями. При этом он может руководствоваться одним из преимуществ компьютерных средств обучения, а именно тем, что компьютер может комплектоваться с учетом нужд и потребностей людей с ограниченными возможностями здоровья. </a:t>
            </a:r>
            <a:endParaRPr lang="ru-RU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803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7CC3D88-2528-4251-AD0D-5FE871E9531D}"/>
              </a:ext>
            </a:extLst>
          </p:cNvPr>
          <p:cNvSpPr/>
          <p:nvPr/>
        </p:nvSpPr>
        <p:spPr>
          <a:xfrm>
            <a:off x="1219200" y="508000"/>
            <a:ext cx="10464800" cy="5820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Так, для детей с нарушениями опорно-двигательного аппарата возможно изменение конфигурации клавиатуры, применяется мембранная клавиатура с повышенной чувствительностью, клавиатура с увеличенными клавишами. Могут использоваться специальные пальцевые датчики. </a:t>
            </a:r>
            <a:endParaRPr lang="ru-R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493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4934F73-B2D6-40A8-9755-E3CB29F10227}"/>
              </a:ext>
            </a:extLst>
          </p:cNvPr>
          <p:cNvSpPr/>
          <p:nvPr/>
        </p:nvSpPr>
        <p:spPr>
          <a:xfrm>
            <a:off x="1698171" y="856343"/>
            <a:ext cx="9869715" cy="4158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детей с нарушениями слуха разработаны специальные компьютерные технологии, при которых голос говорящего человека преобразуется в визуальные символы на экране монитора.</a:t>
            </a:r>
            <a:endParaRPr lang="ru-R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122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4A2FE93-7B3D-49C4-BEB2-3FB79A1EEFFD}"/>
              </a:ext>
            </a:extLst>
          </p:cNvPr>
          <p:cNvSpPr/>
          <p:nvPr/>
        </p:nvSpPr>
        <p:spPr>
          <a:xfrm>
            <a:off x="1582057" y="783771"/>
            <a:ext cx="9913257" cy="4158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детей с нарушениями зрения используется специальная клавиатура с насечками на клавишах, программы, с помощью которых озвучивается информация – так называемый «Экранный чтец». </a:t>
            </a:r>
            <a:endParaRPr lang="ru-R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119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E1684BB-8EB6-4291-BEE0-367990ABCD39}"/>
              </a:ext>
            </a:extLst>
          </p:cNvPr>
          <p:cNvSpPr/>
          <p:nvPr/>
        </p:nvSpPr>
        <p:spPr>
          <a:xfrm>
            <a:off x="1364343" y="682171"/>
            <a:ext cx="10218057" cy="5820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Многообразие дефектов, их клинических и психолого-педагогических проявлений предполагает применение различных методик коррекции, а, следовательно, и использование разнообразных компьютерных технологий. Это способствует повышению результативности коррекционно-образовательного процесса.</a:t>
            </a:r>
            <a:endParaRPr lang="ru-R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44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D074761-00BC-4739-8C05-6AD3F4D4E331}"/>
              </a:ext>
            </a:extLst>
          </p:cNvPr>
          <p:cNvSpPr/>
          <p:nvPr/>
        </p:nvSpPr>
        <p:spPr>
          <a:xfrm>
            <a:off x="1654629" y="551543"/>
            <a:ext cx="9390742" cy="5019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можно сделать вывод о том, что реализация возможностей современных информационных технологий расширяет спектр видов учебной деятельности, позволяет совершенствовать существующие и порождает новые организационные формы и методы обучения. Урок с использованием современных информационных технологий для детей с ограниченными возможностями здоровья способствует решению одной из основных задач коррекционного воспитания – развитию индивидуальности ученика, его способностей ориентироваться и адаптироваться в современном обществе.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850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1EE83DF-8BB9-4992-8F39-AAB57DF8D7BA}"/>
              </a:ext>
            </a:extLst>
          </p:cNvPr>
          <p:cNvSpPr/>
          <p:nvPr/>
        </p:nvSpPr>
        <p:spPr>
          <a:xfrm>
            <a:off x="2670629" y="740228"/>
            <a:ext cx="8490857" cy="5922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Образование лиц с ограниченными возможностями здоровья и инвалидов является одним из приоритетных направлений деятельности системы образования Российской Федерации. В Конституции РФ и Законе «Об образовании в Российской Федерации» сказано, что дети с проблемами в развитии имеют равные со всеми права на образование.</a:t>
            </a:r>
            <a:endParaRPr lang="ru-RU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424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498E64C-180A-4657-A859-25996EC6380D}"/>
              </a:ext>
            </a:extLst>
          </p:cNvPr>
          <p:cNvSpPr/>
          <p:nvPr/>
        </p:nvSpPr>
        <p:spPr>
          <a:xfrm>
            <a:off x="3047999" y="1122471"/>
            <a:ext cx="8868229" cy="5565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Дети с ограниченными возможностями здоровья — это «особые» дети, состояние здоровья которых препятствует освоению образовательных программ вне специальных условий обучения. Современные информационно-коммуникационные технологии предоставляют для обучения принципиально новые возможности. Они могут использоваться на всех этапах обучения: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объяснении нового материала,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контроле знаний,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закреплении,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обобщении и систематизации материала.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02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F8CC10B-439E-4A0F-890A-39984AE99DBE}"/>
              </a:ext>
            </a:extLst>
          </p:cNvPr>
          <p:cNvSpPr/>
          <p:nvPr/>
        </p:nvSpPr>
        <p:spPr>
          <a:xfrm>
            <a:off x="2656114" y="1204687"/>
            <a:ext cx="8810172" cy="4547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ИКТ на различных уроках с детьми со сложными дефектами позволяет развивать умение учащихся ориентироваться в информационных потоках окружающего мира; овладевать практическими способами работы с информацией; развивать умения, позволяющие обмениваться информацией с помощью современных технических средств.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68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EDF8FAA-9739-43CE-A335-A8F74C96C973}"/>
              </a:ext>
            </a:extLst>
          </p:cNvPr>
          <p:cNvSpPr/>
          <p:nvPr/>
        </p:nvSpPr>
        <p:spPr>
          <a:xfrm>
            <a:off x="2380343" y="1045030"/>
            <a:ext cx="9318171" cy="4610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образования лиц с ОВЗ на основе внедрения новых информационных технологий связана с реализацией следующих основных 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принципов обучения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394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3E42D19-ECEF-41DF-B764-2D4291099771}"/>
              </a:ext>
            </a:extLst>
          </p:cNvPr>
          <p:cNvSpPr/>
          <p:nvPr/>
        </p:nvSpPr>
        <p:spPr>
          <a:xfrm>
            <a:off x="3047999" y="496563"/>
            <a:ext cx="8302171" cy="5121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Активизация самостоятельной познавательной деятельности учащихся, повышение ее эффективности и качества.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Основой реализации данного принципа является применение инновационных методов обучения. Они позволяют создать открытую систему обучения, при которой обучающемуся предоставляется возможность выбора подходящей ему программы и технологии обучения. 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Данная особенность обусловлена необходимостью повышения адаптивности системы обучения к индивидуальным психофизическим особенностям ребенка с ОВЗ. При такой организации учебного процесса обучение становится гибким, не связанным с жестким учебным планом и обязательными аудиторными мероприятиями.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868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620AC83-DA62-4A31-A7E0-5C4601EBCFCD}"/>
              </a:ext>
            </a:extLst>
          </p:cNvPr>
          <p:cNvSpPr/>
          <p:nvPr/>
        </p:nvSpPr>
        <p:spPr>
          <a:xfrm>
            <a:off x="2162629" y="319314"/>
            <a:ext cx="9535885" cy="648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Интерактивность системы компьютерного обучения с использованием новых информационных технологий.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компьютерных средств обучения позволяет обучающемуся получать информацию вне зависимости от пространственных и временных ограничений, находиться в режиме постоянной консультации с различными источниками информации, осуществлять различные формы самоконтроля. Это в значительной мере способствует созданию условий для социальной реабилитации лиц с ОВЗ.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814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F1AB023-C50A-4153-BE17-F32BE6EE81DB}"/>
              </a:ext>
            </a:extLst>
          </p:cNvPr>
          <p:cNvSpPr/>
          <p:nvPr/>
        </p:nvSpPr>
        <p:spPr>
          <a:xfrm>
            <a:off x="2046514" y="522515"/>
            <a:ext cx="9347200" cy="5019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Мультимедийность компьютерных систем обучения.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обучения лиц с ОВЗ на основе ИКТ позволяет активизировать компенсаторные механизмы обучающихся на основе сохранных видов восприятия с учетом принципа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полисенсорного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подхода к преодолению нарушений в развитии. Другими словами, применение принципа мультимедийности не только 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активизирует внимание, пространственную ориентацию, наблюдательность у учащихся с ОВЗ, но и корректирует  их логическое мышление, зрительное восприятия, зрительную память, цветовое восприятие. 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02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A0CB91F-F511-41D4-8143-0505EC0E30DB}"/>
              </a:ext>
            </a:extLst>
          </p:cNvPr>
          <p:cNvSpPr/>
          <p:nvPr/>
        </p:nvSpPr>
        <p:spPr>
          <a:xfrm>
            <a:off x="1770743" y="537029"/>
            <a:ext cx="9956800" cy="5184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Одновременно появляется возможность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индивидуализации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коррекционного обучения в условиях класса, обеспечения каждому ребенку адекватных лично для него темпа и способа усвоения знаний, предоставления возможности самостоятельной продуктивной деятельности, обеспеченной градуированной помощи.</a:t>
            </a:r>
            <a:endParaRPr lang="ru-RU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98722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857</Words>
  <Application>Microsoft Office PowerPoint</Application>
  <PresentationFormat>Широкоэкранный</PresentationFormat>
  <Paragraphs>36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Symbol</vt:lpstr>
      <vt:lpstr>Times New Roman</vt:lpstr>
      <vt:lpstr>Wingdings 3</vt:lpstr>
      <vt:lpstr>Легкий дым</vt:lpstr>
      <vt:lpstr>Информационно-коммуникационные технологии в обучении детей с ограниченными возможностями здоровья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Информационно-коммуникационные технологии в обучении детей с ограниченными возможностями здоровья</dc:title>
  <dc:creator>Света</dc:creator>
  <cp:lastModifiedBy>Света</cp:lastModifiedBy>
  <cp:revision>4</cp:revision>
  <dcterms:created xsi:type="dcterms:W3CDTF">2018-11-07T09:25:06Z</dcterms:created>
  <dcterms:modified xsi:type="dcterms:W3CDTF">2018-11-08T06:29:55Z</dcterms:modified>
</cp:coreProperties>
</file>