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86" r:id="rId3"/>
    <p:sldId id="278" r:id="rId4"/>
    <p:sldId id="287" r:id="rId5"/>
    <p:sldId id="277" r:id="rId6"/>
    <p:sldId id="280" r:id="rId7"/>
    <p:sldId id="281" r:id="rId8"/>
    <p:sldId id="282" r:id="rId9"/>
    <p:sldId id="283" r:id="rId10"/>
    <p:sldId id="284" r:id="rId11"/>
    <p:sldId id="285" r:id="rId12"/>
    <p:sldId id="266" r:id="rId13"/>
    <p:sldId id="267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EB48-50F4-44E8-B729-9BA6E07379C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DE86-FD8A-41D2-88AC-6E8FCE185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EB48-50F4-44E8-B729-9BA6E07379C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DE86-FD8A-41D2-88AC-6E8FCE185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EB48-50F4-44E8-B729-9BA6E07379C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DE86-FD8A-41D2-88AC-6E8FCE185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EB48-50F4-44E8-B729-9BA6E07379C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DE86-FD8A-41D2-88AC-6E8FCE185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EB48-50F4-44E8-B729-9BA6E07379C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DE86-FD8A-41D2-88AC-6E8FCE185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EB48-50F4-44E8-B729-9BA6E07379C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DE86-FD8A-41D2-88AC-6E8FCE185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EB48-50F4-44E8-B729-9BA6E07379C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DE86-FD8A-41D2-88AC-6E8FCE185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EB48-50F4-44E8-B729-9BA6E07379C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DE86-FD8A-41D2-88AC-6E8FCE185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EB48-50F4-44E8-B729-9BA6E07379C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DE86-FD8A-41D2-88AC-6E8FCE185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EB48-50F4-44E8-B729-9BA6E07379C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DE86-FD8A-41D2-88AC-6E8FCE185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EB48-50F4-44E8-B729-9BA6E07379C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DE86-FD8A-41D2-88AC-6E8FCE185F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2EB48-50F4-44E8-B729-9BA6E07379C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7DE86-FD8A-41D2-88AC-6E8FCE185F8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ма\Pictures\фоны\Фон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363" y="-228600"/>
            <a:ext cx="9250363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46" y="3523676"/>
            <a:ext cx="4983317" cy="331667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10597"/>
          <a:stretch/>
        </p:blipFill>
        <p:spPr>
          <a:xfrm>
            <a:off x="251520" y="-1706"/>
            <a:ext cx="6570880" cy="5111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40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3813"/>
            <a:ext cx="91821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6632"/>
            <a:ext cx="5777688" cy="3849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5752092" cy="383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934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821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387423"/>
            <a:ext cx="4902083" cy="424847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80928"/>
            <a:ext cx="5868460" cy="3911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240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ма\Pictures\фоны\Фон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363" y="-228600"/>
            <a:ext cx="9250363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3000" t="8000" r="3000" b="8000"/>
          <a:stretch>
            <a:fillRect/>
          </a:stretch>
        </p:blipFill>
        <p:spPr bwMode="auto">
          <a:xfrm>
            <a:off x="152400" y="1143000"/>
            <a:ext cx="868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714612" y="214290"/>
            <a:ext cx="3813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Загадки о хлебе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171448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Широко, а не море,</a:t>
            </a:r>
          </a:p>
          <a:p>
            <a:pPr algn="ctr">
              <a:defRPr/>
            </a:pP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золото, а не деньги.</a:t>
            </a:r>
          </a:p>
          <a:p>
            <a:pPr algn="ctr">
              <a:defRPr/>
            </a:pP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сегодня на земле,</a:t>
            </a:r>
          </a:p>
          <a:p>
            <a:pPr algn="ctr">
              <a:defRPr/>
            </a:pP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завтра на столе.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1301" y="214290"/>
            <a:ext cx="1955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шеница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ма\Pictures\фоны\Фон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363" y="-201216"/>
            <a:ext cx="9250363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:\Мои рисунки\Хлеб\1270217366_5.jpg"/>
          <p:cNvPicPr>
            <a:picLocks noChangeAspect="1" noChangeArrowheads="1"/>
          </p:cNvPicPr>
          <p:nvPr/>
        </p:nvPicPr>
        <p:blipFill>
          <a:blip r:embed="rId3"/>
          <a:srcRect r="2000" b="6383"/>
          <a:stretch>
            <a:fillRect/>
          </a:stretch>
        </p:blipFill>
        <p:spPr bwMode="auto">
          <a:xfrm>
            <a:off x="177994" y="990600"/>
            <a:ext cx="4257920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F:\Мои рисунки\Хлеб\9e58db66fa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6472" y="2209800"/>
            <a:ext cx="4389835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786050" y="142852"/>
            <a:ext cx="3813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Загадки о хлебе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45389" y="85073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Весной вылезу с былинку,</a:t>
            </a:r>
          </a:p>
          <a:p>
            <a:pPr algn="ctr">
              <a:defRPr/>
            </a:pP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летом вырасту с дубинку.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29388" y="5715016"/>
            <a:ext cx="1570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К</a:t>
            </a:r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олос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ма\Pictures\фоны\Фон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363" y="-228600"/>
            <a:ext cx="9250363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044704"/>
            <a:ext cx="7634111" cy="5689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857488" y="0"/>
            <a:ext cx="3813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Загадки о хлебе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928670"/>
            <a:ext cx="72152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Парикмахер необычный</a:t>
            </a:r>
            <a:b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гладко чуб стрижёт пшеничный, </a:t>
            </a:r>
            <a:b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лежат за ним вразброс </a:t>
            </a:r>
            <a:b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копны золотых волос.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86512" y="5786454"/>
            <a:ext cx="1943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Комбайн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ма\Pictures\фоны\Фон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363" y="-228600"/>
            <a:ext cx="9250363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714612" y="0"/>
            <a:ext cx="3813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Загадки о хлебе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0"/>
            <a:ext cx="39814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743200"/>
            <a:ext cx="30813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214546" y="92867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Маленькое, сдобное</a:t>
            </a:r>
            <a:b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колесо съедобное.</a:t>
            </a:r>
            <a:b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одна его не съем,</a:t>
            </a:r>
            <a:b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разделю ребятам всем.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57950" y="5429264"/>
            <a:ext cx="1669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Бублик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ма\Pictures\фоны\Фон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363" y="-228600"/>
            <a:ext cx="9250363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57488" y="0"/>
            <a:ext cx="3813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Загадки о хлебе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70" y="1857364"/>
            <a:ext cx="4919663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57224" y="785794"/>
            <a:ext cx="7715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Кулинар Егорка лакомую горку</a:t>
            </a:r>
            <a:b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 испек на день рождения -</a:t>
            </a:r>
            <a:b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налетайте без стесненья!</a:t>
            </a:r>
            <a:endParaRPr lang="ru-RU" sz="2800" b="1" dirty="0">
              <a:ln w="10541" cmpd="sng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72330" y="5643578"/>
            <a:ext cx="1465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Торт</a:t>
            </a:r>
            <a:r>
              <a:rPr lang="ru-RU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ма\Pictures\фоны\Фон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363" y="-228600"/>
            <a:ext cx="9250363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928926" y="0"/>
            <a:ext cx="3813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Загадки о хлебе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Рисунок 5" descr="adad376a1f2a.jpg"/>
          <p:cNvPicPr>
            <a:picLocks noChangeAspect="1"/>
          </p:cNvPicPr>
          <p:nvPr/>
        </p:nvPicPr>
        <p:blipFill>
          <a:blip r:embed="rId3" cstate="print"/>
          <a:srcRect b="9091"/>
          <a:stretch>
            <a:fillRect/>
          </a:stretch>
        </p:blipFill>
        <p:spPr>
          <a:xfrm>
            <a:off x="1447800" y="1524000"/>
            <a:ext cx="6128825" cy="5042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857356" y="857232"/>
            <a:ext cx="57864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на сковородку наливают,</a:t>
            </a:r>
            <a:br>
              <a:rPr lang="ru-RU" sz="3200" b="1" dirty="0" smtClean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вчетверо сгибают?</a:t>
            </a:r>
            <a:endParaRPr lang="ru-RU" sz="3200" dirty="0">
              <a:ln w="10541" cmpd="sng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00760" y="5786454"/>
            <a:ext cx="1489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Блин</a:t>
            </a:r>
            <a:r>
              <a:rPr lang="ru-RU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ма\Pictures\фоны\Фон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363" y="-228600"/>
            <a:ext cx="9250363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:\Мои рисунки\Хлеб\zlaki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8382000" cy="5791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500166" y="714356"/>
            <a:ext cx="62327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cap="all" dirty="0">
                <a:ln w="0">
                  <a:solidFill>
                    <a:srgbClr val="7030A0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Берегите хлеб!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открыт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2452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39552" y="260648"/>
            <a:ext cx="8064896" cy="92333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«Как хлеб на стол пришёл?»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2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5108" cy="6912862"/>
          </a:xfrm>
        </p:spPr>
      </p:pic>
    </p:spTree>
    <p:extLst>
      <p:ext uri="{BB962C8B-B14F-4D97-AF65-F5344CB8AC3E}">
        <p14:creationId xmlns:p14="http://schemas.microsoft.com/office/powerpoint/2010/main" val="132832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23813"/>
            <a:ext cx="917575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42864"/>
            <a:ext cx="3006080" cy="4008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39552" y="933688"/>
            <a:ext cx="72728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Arial Black" pitchFamily="34" charset="0"/>
              </a:rPr>
              <a:t>Физкультминутка </a:t>
            </a:r>
            <a:endParaRPr lang="ru-RU" sz="3200" b="1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Arial Black" pitchFamily="34" charset="0"/>
              </a:rPr>
              <a:t>«</a:t>
            </a:r>
            <a:r>
              <a:rPr lang="ru-RU" sz="3200" b="1" dirty="0">
                <a:solidFill>
                  <a:srgbClr val="7030A0"/>
                </a:solidFill>
                <a:latin typeface="Arial Black" pitchFamily="34" charset="0"/>
              </a:rPr>
              <a:t>В землю зёрнышко попало</a:t>
            </a:r>
            <a:r>
              <a:rPr lang="ru-RU" sz="3200" b="1" dirty="0" smtClean="0">
                <a:solidFill>
                  <a:srgbClr val="7030A0"/>
                </a:solidFill>
                <a:latin typeface="Arial Black" pitchFamily="34" charset="0"/>
              </a:rPr>
              <a:t>».</a:t>
            </a:r>
          </a:p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166" y="2564904"/>
            <a:ext cx="70249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В землю зёрнышко попало, </a:t>
            </a:r>
            <a:br>
              <a:rPr lang="ru-RU" sz="3200" dirty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Прорастать на солнце </a:t>
            </a:r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стало</a:t>
            </a:r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Дождик землю поливал,</a:t>
            </a:r>
            <a:br>
              <a:rPr lang="ru-RU" sz="3200" dirty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 росточек подрастал </a:t>
            </a:r>
            <a:endParaRPr lang="ru-RU" sz="32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К </a:t>
            </a:r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свету и теплу тянулся,</a:t>
            </a:r>
            <a:br>
              <a:rPr lang="ru-RU" sz="3200" dirty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 красавцем обернулся. </a:t>
            </a:r>
          </a:p>
        </p:txBody>
      </p:sp>
    </p:spTree>
    <p:extLst>
      <p:ext uri="{BB962C8B-B14F-4D97-AF65-F5344CB8AC3E}">
        <p14:creationId xmlns:p14="http://schemas.microsoft.com/office/powerpoint/2010/main" val="200688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ма\Pictures\фоны\Фон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1842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37" y="476672"/>
            <a:ext cx="8576567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3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3813"/>
            <a:ext cx="91821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10"/>
          <a:stretch/>
        </p:blipFill>
        <p:spPr>
          <a:xfrm>
            <a:off x="251520" y="35781"/>
            <a:ext cx="86409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4000500"/>
            <a:ext cx="9144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2492896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Комбайн – срезает колосья и вымолачивает из них зерна, эти зерна по специальному длинному рукаву высыпаются в грузовые машины, которые беспрерывно подъезжают по сигналу комбайнера. </a:t>
            </a:r>
          </a:p>
        </p:txBody>
      </p:sp>
    </p:spTree>
    <p:extLst>
      <p:ext uri="{BB962C8B-B14F-4D97-AF65-F5344CB8AC3E}">
        <p14:creationId xmlns:p14="http://schemas.microsoft.com/office/powerpoint/2010/main" val="5517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3813"/>
            <a:ext cx="91821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2" y="620688"/>
            <a:ext cx="3665616" cy="245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6"/>
          <a:stretch/>
        </p:blipFill>
        <p:spPr>
          <a:xfrm>
            <a:off x="4630816" y="946182"/>
            <a:ext cx="4211960" cy="491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44" y="3645024"/>
            <a:ext cx="4315972" cy="2427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949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3813"/>
            <a:ext cx="91821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71" y="1268760"/>
            <a:ext cx="8005057" cy="5003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126185" y="476671"/>
            <a:ext cx="6891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7030A0"/>
                </a:solidFill>
                <a:latin typeface="Arial Black" pitchFamily="34" charset="0"/>
              </a:rPr>
              <a:t>Хлебобулочные изделия.</a:t>
            </a:r>
          </a:p>
        </p:txBody>
      </p:sp>
    </p:spTree>
    <p:extLst>
      <p:ext uri="{BB962C8B-B14F-4D97-AF65-F5344CB8AC3E}">
        <p14:creationId xmlns:p14="http://schemas.microsoft.com/office/powerpoint/2010/main" val="205699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3813"/>
            <a:ext cx="91821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3" y="112696"/>
            <a:ext cx="4418232" cy="2950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24944"/>
            <a:ext cx="5508104" cy="3671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841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122</Words>
  <Application>Microsoft Office PowerPoint</Application>
  <PresentationFormat>Экран (4:3)</PresentationFormat>
  <Paragraphs>31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Анюта</dc:creator>
  <cp:lastModifiedBy>Данил</cp:lastModifiedBy>
  <cp:revision>42</cp:revision>
  <dcterms:created xsi:type="dcterms:W3CDTF">2016-12-03T22:11:47Z</dcterms:created>
  <dcterms:modified xsi:type="dcterms:W3CDTF">2018-10-16T07:22:52Z</dcterms:modified>
</cp:coreProperties>
</file>