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1BED-945C-4EDD-972C-8EDE2D0A649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24CA-9CB6-435A-BD4C-1D64EEF7A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4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1BED-945C-4EDD-972C-8EDE2D0A649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24CA-9CB6-435A-BD4C-1D64EEF7A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8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1BED-945C-4EDD-972C-8EDE2D0A649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24CA-9CB6-435A-BD4C-1D64EEF7A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10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1BED-945C-4EDD-972C-8EDE2D0A649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24CA-9CB6-435A-BD4C-1D64EEF7A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10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1BED-945C-4EDD-972C-8EDE2D0A649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24CA-9CB6-435A-BD4C-1D64EEF7A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13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1BED-945C-4EDD-972C-8EDE2D0A649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24CA-9CB6-435A-BD4C-1D64EEF7A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42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1BED-945C-4EDD-972C-8EDE2D0A649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24CA-9CB6-435A-BD4C-1D64EEF7A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15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1BED-945C-4EDD-972C-8EDE2D0A649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24CA-9CB6-435A-BD4C-1D64EEF7A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0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1BED-945C-4EDD-972C-8EDE2D0A649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24CA-9CB6-435A-BD4C-1D64EEF7A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2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1BED-945C-4EDD-972C-8EDE2D0A649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24CA-9CB6-435A-BD4C-1D64EEF7A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1BED-945C-4EDD-972C-8EDE2D0A649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24CA-9CB6-435A-BD4C-1D64EEF7A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48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31BED-945C-4EDD-972C-8EDE2D0A649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24CA-9CB6-435A-BD4C-1D64EEF7A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3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616689"/>
            <a:ext cx="9144000" cy="2615610"/>
          </a:xfrm>
        </p:spPr>
        <p:txBody>
          <a:bodyPr>
            <a:noAutofit/>
          </a:bodyPr>
          <a:lstStyle/>
          <a:p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 </a:t>
            </a:r>
            <a:b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разных странах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78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10668000" cy="1010093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Японии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6874" y="5518298"/>
            <a:ext cx="9555126" cy="1339701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Сегацу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-сан    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Одзи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-сан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ped-kopilka.ru/upload/blogs/2016/1/38907_0cfeb32e4ce5459955988a73a869de77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712" y="880104"/>
            <a:ext cx="4539964" cy="4638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ed-kopilka.ru/upload/blogs/2016/1/38907_f2046c1ee6a824418bed241db6b44af0.gif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136" y="880104"/>
            <a:ext cx="3970892" cy="4638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7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10668000" cy="1041991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Америке –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Санта Клаус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ed-kopilka.ru/upload/blogs/2016/1/38907_eda63be6ce82de461b1087c1bb90e238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051" y="1041991"/>
            <a:ext cx="7979846" cy="5570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2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3566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              В Норвегии - </a:t>
            </a:r>
            <a:r>
              <a:rPr lang="ru-RU" sz="5400" b="1" dirty="0" err="1" smtClean="0"/>
              <a:t>Ниссе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art-dot.ru/wp-content/uploads/2015/04/942314fc406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61" y="1062370"/>
            <a:ext cx="790575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8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0"/>
            <a:ext cx="10841665" cy="1052623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Греции –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Святой Василий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ed-kopilka.ru/upload/blogs/2016/1/38907_ff62d71e8974d9d98cc619eda0e67995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944" y="925125"/>
            <a:ext cx="6943060" cy="5709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7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"/>
            <a:ext cx="10799135" cy="946298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Венгрии -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Никалауш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ed-kopilka.ru/upload/blogs/2016/1/38907_e691a32deafdffc49cd76f2f94614dc5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30" y="946299"/>
            <a:ext cx="7959799" cy="5497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0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85059"/>
            <a:ext cx="11277600" cy="108452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Колумбии – Папа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Паскуале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ed-kopilka.ru/upload/blogs/2016/1/38907_0e2e4abd616fe29a02612fc03a511a41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757" y="999461"/>
            <a:ext cx="7946508" cy="5507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5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8344" y="0"/>
            <a:ext cx="12971721" cy="1382233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мусульманских странах – 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Хызыр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Ильяс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ed-kopilka.ru/upload/blogs/2016/1/38907_4135223802e4dff52e6db2f02422b9ee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53" y="1382233"/>
            <a:ext cx="8452884" cy="5156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7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4428"/>
            <a:ext cx="10668000" cy="1084521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Узбекистане -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Кербобо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ed-kopilka.ru/upload/blogs/2016/1/38907_2d2269d2fd39f7f942e70e9fbeea102f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671" y="1063256"/>
            <a:ext cx="6653766" cy="5531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1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10586484" cy="935665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Румынии –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Мош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Джерилэ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ed-kopilka.ru/upload/blogs/2016/1/38907_d670c1a784cae7e9bd27bab1819a6b41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58" y="935665"/>
            <a:ext cx="8207891" cy="5582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9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74427"/>
            <a:ext cx="10668000" cy="1031358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Индии –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богиня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Лакшми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ed-kopilka.ru/upload/blogs/2016/1/38907_06e0fcc5e6105e2004a5e80a0ccf3e05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57" y="956931"/>
            <a:ext cx="6450087" cy="5458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4990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 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/>
              <a:t>на основе собранной информации узнать о Дедушке Морозе в разных странах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3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10668000" cy="95693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Африке –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 Жара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news-assets.sn.itv.com/image/file/308763/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68" y="956931"/>
            <a:ext cx="7770022" cy="540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4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3916"/>
            <a:ext cx="10668000" cy="1041991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Якутии –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Эххэ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Дьыл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ed-kopilka.ru/upload/blogs/2016/1/38907_47ebd4f8be8040604032819dd6a4988f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16" y="1275907"/>
            <a:ext cx="7218289" cy="5316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9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4428"/>
            <a:ext cx="10668000" cy="935665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Швеции –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Юль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Томтен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ed-kopilka.ru/upload/blogs/2016/1/38907_085750555ad8d83891f2798ee869c121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7" y="860794"/>
            <a:ext cx="6836625" cy="575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7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"/>
            <a:ext cx="10916093" cy="1105786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Монголии –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Увлин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Увгун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ed-kopilka.ru/upload/blogs/2016/1/38907_5bce0b47840d75cd5a9ccc91b6bfc5d1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105787"/>
            <a:ext cx="6112614" cy="5473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6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5693"/>
            <a:ext cx="10668000" cy="99946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Голландии –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Синтер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Клаас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ed-kopilka.ru/upload/blogs/2016/1/38907_01e7496f4c06f6631501fc6497de5fa2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453" y="1095153"/>
            <a:ext cx="7429500" cy="5296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3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10668000" cy="946298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Во Франции –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Ноэль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ed-kopilka.ru/upload/blogs/2016/1/38907_54e338335f78ba328fc10d9b73c2d869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94" y="946299"/>
            <a:ext cx="7400261" cy="5646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11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5060"/>
            <a:ext cx="10668000" cy="967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Бельгии –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Святой Николай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ed-kopilka.ru/upload/blogs/2016/1/38907_a5e2db96f9bd973d24b8ba0a873cc708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7" y="1166259"/>
            <a:ext cx="6976620" cy="5372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0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582032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Верят в существование Деда Мороза –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 ученик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Ждут подарков в новогоднюю ночь –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282 ученика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коллег нашего Деда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Мороза – 170 учеников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730314"/>
            <a:ext cx="9144000" cy="9099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8-конечная звезда 3"/>
          <p:cNvSpPr/>
          <p:nvPr/>
        </p:nvSpPr>
        <p:spPr>
          <a:xfrm>
            <a:off x="170406" y="688625"/>
            <a:ext cx="191387" cy="223284"/>
          </a:xfrm>
          <a:prstGeom prst="star8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8-конечная звезда 4"/>
          <p:cNvSpPr/>
          <p:nvPr/>
        </p:nvSpPr>
        <p:spPr>
          <a:xfrm>
            <a:off x="379128" y="2732855"/>
            <a:ext cx="191387" cy="223284"/>
          </a:xfrm>
          <a:prstGeom prst="star8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8-конечная звезда 5"/>
          <p:cNvSpPr/>
          <p:nvPr/>
        </p:nvSpPr>
        <p:spPr>
          <a:xfrm>
            <a:off x="3720820" y="4740632"/>
            <a:ext cx="191387" cy="223284"/>
          </a:xfrm>
          <a:prstGeom prst="star8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5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18549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66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5757" y="962875"/>
            <a:ext cx="10132829" cy="550172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познакомиться с историей появления Деда Мороза;</a:t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опрос учащихся;</a:t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посчитать результаты опроса;</a:t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составить тематический словарь других имён Деда Мороза.</a:t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78056"/>
            <a:ext cx="9144000" cy="7974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8-конечная звезда 3"/>
          <p:cNvSpPr/>
          <p:nvPr/>
        </p:nvSpPr>
        <p:spPr>
          <a:xfrm>
            <a:off x="2052082" y="1701209"/>
            <a:ext cx="191387" cy="223284"/>
          </a:xfrm>
          <a:prstGeom prst="star8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8-конечная звезда 4"/>
          <p:cNvSpPr/>
          <p:nvPr/>
        </p:nvSpPr>
        <p:spPr>
          <a:xfrm>
            <a:off x="3278374" y="3033252"/>
            <a:ext cx="198474" cy="209678"/>
          </a:xfrm>
          <a:prstGeom prst="star8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8-конечная звезда 5"/>
          <p:cNvSpPr/>
          <p:nvPr/>
        </p:nvSpPr>
        <p:spPr>
          <a:xfrm>
            <a:off x="2828255" y="4320363"/>
            <a:ext cx="187842" cy="230372"/>
          </a:xfrm>
          <a:prstGeom prst="star8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8-конечная звезда 6"/>
          <p:cNvSpPr/>
          <p:nvPr/>
        </p:nvSpPr>
        <p:spPr>
          <a:xfrm>
            <a:off x="2849523" y="3685954"/>
            <a:ext cx="205564" cy="208191"/>
          </a:xfrm>
          <a:prstGeom prst="star8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74428"/>
            <a:ext cx="9144000" cy="244548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про Деда Мороза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211033"/>
            <a:ext cx="9144000" cy="339178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</a:t>
            </a:r>
          </a:p>
          <a:p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6448"/>
            <a:ext cx="9144000" cy="498135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изучение литературы и сбор информации;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опрос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5257799"/>
            <a:ext cx="9144000" cy="239233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2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4429"/>
            <a:ext cx="9144000" cy="1116418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ed-kopilka.ru/upload/blogs/2016/1/38907_f68124f42dfd0148bef0b39aa696f8ab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94" y="1190847"/>
            <a:ext cx="7666296" cy="532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3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12099850" cy="1041991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В Германии -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Вайнахтсман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ed-kopilka.ru/upload/blogs/2016/1/38907_07136bdcc2e918fabced54e0e439839b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65" y="1041991"/>
            <a:ext cx="7761102" cy="5507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6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10668000" cy="8825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Финляндии 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Йолупкки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ed-kopilka.ru/upload/blogs/2016/1/38907_3e9815c8b818489c80e57a0ceca9f09e.jpe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23" y="882503"/>
            <a:ext cx="8272129" cy="5730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6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0"/>
            <a:ext cx="10533321" cy="1158949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Чехии и Словакии -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Ежичек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3227" y="6048865"/>
            <a:ext cx="20680497" cy="36278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 descr="http://torgdecor.com/files/uploads/2013/07/135-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87" y="1329070"/>
            <a:ext cx="5715000" cy="430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8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138</Words>
  <Application>Microsoft Office PowerPoint</Application>
  <PresentationFormat>Широкоэкранный</PresentationFormat>
  <Paragraphs>31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 Дед Мороз  в разных странах</vt:lpstr>
      <vt:lpstr>Цель работы:  на основе собранной информации узнать о Дедушке Морозе в разных странах</vt:lpstr>
      <vt:lpstr>   Задачи:  познакомиться с историей появления Деда Мороза; провести опрос учащихся; посчитать результаты опроса;     составить тематический словарь других имён Деда Мороза.    </vt:lpstr>
      <vt:lpstr>Предмет исследования:  информация про Деда Мороза</vt:lpstr>
      <vt:lpstr>Методы исследования: 1) изучение литературы и сбор информации; 2) опрос </vt:lpstr>
      <vt:lpstr>         В России – Дед Мороз</vt:lpstr>
      <vt:lpstr>                 В Германии - Вайнахтсман</vt:lpstr>
      <vt:lpstr>       В Финляндии - Йолупкки</vt:lpstr>
      <vt:lpstr>В Чехии и Словакии - Ежичек</vt:lpstr>
      <vt:lpstr>В Японии</vt:lpstr>
      <vt:lpstr>       В Америке – Санта Клаус</vt:lpstr>
      <vt:lpstr>               В Норвегии - Ниссе</vt:lpstr>
      <vt:lpstr>  В Греции – Святой Василий</vt:lpstr>
      <vt:lpstr>       В Венгрии - Никалауш</vt:lpstr>
      <vt:lpstr>   В Колумбии – Папа Паскуале</vt:lpstr>
      <vt:lpstr>В мусульманских странах –  Хызыр Ильяс</vt:lpstr>
      <vt:lpstr>В Узбекистане - Кербобо</vt:lpstr>
      <vt:lpstr>         В Румынии – Мош Джерилэ</vt:lpstr>
      <vt:lpstr>  В Индии – богиня Лакшми</vt:lpstr>
      <vt:lpstr>В Африке – Дед Жара</vt:lpstr>
      <vt:lpstr>     В Якутии – Эххэ Дьыл</vt:lpstr>
      <vt:lpstr>     В Швеции – Юль Томтен</vt:lpstr>
      <vt:lpstr>В Монголии – Увлин Увгун</vt:lpstr>
      <vt:lpstr>      В Голландии – Синтер Клаас</vt:lpstr>
      <vt:lpstr>      Во Франции – Пер Ноэль</vt:lpstr>
      <vt:lpstr>    В Бельгии – Святой Николай</vt:lpstr>
      <vt:lpstr>Верят в существование Деда Мороза –  191 ученик  Ждут подарков в новогоднюю ночь –  282 ученика                     Знают коллег нашего Деда   Мороза – 170 учеников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Дед Мороз  в разных странах</dc:title>
  <dc:creator>USER</dc:creator>
  <cp:lastModifiedBy>USER</cp:lastModifiedBy>
  <cp:revision>17</cp:revision>
  <dcterms:created xsi:type="dcterms:W3CDTF">2017-04-17T20:31:37Z</dcterms:created>
  <dcterms:modified xsi:type="dcterms:W3CDTF">2017-04-17T23:07:50Z</dcterms:modified>
</cp:coreProperties>
</file>