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6" r:id="rId9"/>
    <p:sldId id="267" r:id="rId10"/>
    <p:sldId id="269" r:id="rId11"/>
    <p:sldId id="270" r:id="rId12"/>
    <p:sldId id="268" r:id="rId13"/>
    <p:sldId id="271" r:id="rId14"/>
    <p:sldId id="272" r:id="rId15"/>
    <p:sldId id="273" r:id="rId16"/>
    <p:sldId id="274" r:id="rId17"/>
    <p:sldId id="275" r:id="rId18"/>
    <p:sldId id="276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71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F0000"/>
          </a:fgClr>
          <a:bgClr>
            <a:schemeClr val="tx2">
              <a:lumMod val="40000"/>
              <a:lumOff val="6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2.png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2.png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2.png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2.png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2.png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2.png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microsoft.com/office/2007/relationships/media" Target="../media/media19.wav"/><Relationship Id="rId7" Type="http://schemas.openxmlformats.org/officeDocument/2006/relationships/image" Target="../media/image20.gif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19.gif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.png"/><Relationship Id="rId4" Type="http://schemas.openxmlformats.org/officeDocument/2006/relationships/audio" Target="../media/media19.wav"/><Relationship Id="rId9" Type="http://schemas.openxmlformats.org/officeDocument/2006/relationships/image" Target="../media/image2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307" y="0"/>
            <a:ext cx="5275385" cy="6858000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982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40"/>
    </mc:Choice>
    <mc:Fallback>
      <p:transition spd="slow" advTm="11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" y="0"/>
            <a:ext cx="5699760" cy="68580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853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03"/>
    </mc:Choice>
    <mc:Fallback>
      <p:transition spd="slow" advTm="6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464" y="0"/>
            <a:ext cx="5191072" cy="68580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31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56"/>
    </mc:Choice>
    <mc:Fallback>
      <p:transition spd="slow" advTm="8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323850"/>
            <a:ext cx="5715000" cy="62103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548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017"/>
    </mc:Choice>
    <mc:Fallback>
      <p:transition spd="slow" advTm="19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088" y="476672"/>
            <a:ext cx="4933200" cy="5828948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731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79"/>
    </mc:Choice>
    <mc:Fallback>
      <p:transition spd="slow" advTm="3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955" y="0"/>
            <a:ext cx="5538089" cy="68580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526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927"/>
    </mc:Choice>
    <mc:Fallback>
      <p:transition spd="slow" advTm="309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683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52"/>
    </mc:Choice>
    <mc:Fallback>
      <p:transition spd="slow" advTm="4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121" y="0"/>
            <a:ext cx="4999757" cy="68580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98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17"/>
    </mc:Choice>
    <mc:Fallback>
      <p:transition spd="slow" advTm="6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492" y="1269492"/>
            <a:ext cx="4319016" cy="4319016"/>
          </a:xfrm>
          <a:prstGeom prst="rect">
            <a:avLst/>
          </a:prstGeom>
        </p:spPr>
      </p:pic>
      <p:pic>
        <p:nvPicPr>
          <p:cNvPr id="3" name="Pesni_o_vojne_-_ZHuravli_(iPleer.fm) (www.mp3cut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6336" y="55885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63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7000">
              <a:srgbClr val="E16977"/>
            </a:gs>
            <a:gs pos="16000">
              <a:srgbClr val="FF0000"/>
            </a:gs>
            <a:gs pos="87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564904"/>
            <a:ext cx="4438650" cy="14668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764704"/>
            <a:ext cx="1152128" cy="12127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7" y="188640"/>
            <a:ext cx="2657872" cy="19934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793" y="4455849"/>
            <a:ext cx="2381250" cy="2381250"/>
          </a:xfrm>
          <a:prstGeom prst="rect">
            <a:avLst/>
          </a:prstGeom>
        </p:spPr>
      </p:pic>
      <p:pic>
        <p:nvPicPr>
          <p:cNvPr id="6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06816" y="5949280"/>
            <a:ext cx="609600" cy="609600"/>
          </a:xfrm>
          <a:prstGeom prst="rect">
            <a:avLst/>
          </a:prstGeom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131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37"/>
    </mc:Choice>
    <mc:Fallback>
      <p:transition spd="slow" advTm="8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7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1321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912" objId="6"/>
        <p14:stopEvt time="8937" objId="6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479" y="0"/>
            <a:ext cx="4475041" cy="68580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899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64"/>
    </mc:Choice>
    <mc:Fallback>
      <p:transition spd="slow" advTm="4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468" y="0"/>
            <a:ext cx="4217064" cy="68580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931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65"/>
    </mc:Choice>
    <mc:Fallback>
      <p:transition spd="slow" advTm="11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45707"/>
            <a:ext cx="4188296" cy="5711789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426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884"/>
    </mc:Choice>
    <mc:Fallback>
      <p:transition spd="slow" advTm="115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812" y="0"/>
            <a:ext cx="4780375" cy="68580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813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062"/>
    </mc:Choice>
    <mc:Fallback>
      <p:transition spd="slow" advTm="32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282" y="0"/>
            <a:ext cx="4593436" cy="68580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626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629"/>
    </mc:Choice>
    <mc:Fallback>
      <p:transition spd="slow" advTm="50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11" y="620688"/>
            <a:ext cx="8096946" cy="54006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511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80"/>
    </mc:Choice>
    <mc:Fallback>
      <p:transition spd="slow" advTm="4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21681"/>
            <a:ext cx="5976664" cy="6290426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201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22"/>
    </mc:Choice>
    <mc:Fallback>
      <p:transition spd="slow" advTm="15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63" y="0"/>
            <a:ext cx="8612873" cy="68580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627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85"/>
    </mc:Choice>
    <mc:Fallback>
      <p:transition spd="slow" advTm="2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0</Words>
  <Application>Microsoft Office PowerPoint</Application>
  <PresentationFormat>Экран (4:3)</PresentationFormat>
  <Paragraphs>0</Paragraphs>
  <Slides>18</Slides>
  <Notes>0</Notes>
  <HiddenSlides>0</HiddenSlides>
  <MMClips>19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usr</dc:creator>
  <cp:lastModifiedBy>usr</cp:lastModifiedBy>
  <cp:revision>5</cp:revision>
  <dcterms:created xsi:type="dcterms:W3CDTF">2018-09-20T17:02:56Z</dcterms:created>
  <dcterms:modified xsi:type="dcterms:W3CDTF">2018-09-20T18:10:26Z</dcterms:modified>
</cp:coreProperties>
</file>