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2" r:id="rId8"/>
    <p:sldId id="263" r:id="rId9"/>
    <p:sldId id="264" r:id="rId10"/>
    <p:sldId id="265" r:id="rId11"/>
    <p:sldId id="260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F90691-F3BC-4767-8C25-422D57F87D6A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B91AD1-91FF-42C5-906F-46FA835B62F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Жизнь и творчество</a:t>
            </a:r>
            <a:br>
              <a:rPr lang="ru-RU" dirty="0" smtClean="0"/>
            </a:br>
            <a:r>
              <a:rPr lang="ru-RU" dirty="0" smtClean="0"/>
              <a:t>А.П.ЧЕХОВА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 уч. нач. классов</a:t>
            </a:r>
          </a:p>
          <a:p>
            <a:r>
              <a:rPr lang="ru-RU" dirty="0" smtClean="0"/>
              <a:t>МКОУ «Гимназия№3»</a:t>
            </a:r>
          </a:p>
          <a:p>
            <a:r>
              <a:rPr lang="ru-RU" dirty="0" smtClean="0"/>
              <a:t>Г. Хасавюрт</a:t>
            </a:r>
          </a:p>
          <a:p>
            <a:r>
              <a:rPr lang="ru-RU" dirty="0" smtClean="0"/>
              <a:t>ГАМЗАТХАНОВА П.М.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8883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3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9928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7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9864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9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048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2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2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0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208912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0648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0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369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7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21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Жизнь и творчество А.П.ЧЕХОВА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А.П.ЧЕХОВА</dc:title>
  <dc:creator>Zuhrishka</dc:creator>
  <cp:lastModifiedBy>Zuhrishka</cp:lastModifiedBy>
  <cp:revision>2</cp:revision>
  <dcterms:created xsi:type="dcterms:W3CDTF">2018-10-21T12:22:43Z</dcterms:created>
  <dcterms:modified xsi:type="dcterms:W3CDTF">2018-10-21T12:36:18Z</dcterms:modified>
</cp:coreProperties>
</file>