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65" r:id="rId3"/>
    <p:sldId id="263" r:id="rId4"/>
    <p:sldId id="256" r:id="rId5"/>
    <p:sldId id="259" r:id="rId6"/>
    <p:sldId id="260" r:id="rId7"/>
    <p:sldId id="274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D7EA"/>
    <a:srgbClr val="008000"/>
    <a:srgbClr val="57FBEB"/>
    <a:srgbClr val="90C0D8"/>
    <a:srgbClr val="663300"/>
    <a:srgbClr val="FF3399"/>
    <a:srgbClr val="CC9900"/>
    <a:srgbClr val="6600FF"/>
    <a:srgbClr val="FFFF00"/>
    <a:srgbClr val="1F24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34535" autoAdjust="0"/>
    <p:restoredTop sz="86364" autoAdjust="0"/>
  </p:normalViewPr>
  <p:slideViewPr>
    <p:cSldViewPr>
      <p:cViewPr varScale="1">
        <p:scale>
          <a:sx n="88" d="100"/>
          <a:sy n="88" d="100"/>
        </p:scale>
        <p:origin x="1843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1887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B7A77-8EE7-4DF5-BC2E-C17D8CAD6B40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BE28A-F27E-425B-A26D-FA1D5D39FC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B7A77-8EE7-4DF5-BC2E-C17D8CAD6B40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BE28A-F27E-425B-A26D-FA1D5D39FC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B7A77-8EE7-4DF5-BC2E-C17D8CAD6B40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BE28A-F27E-425B-A26D-FA1D5D39FC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B7A77-8EE7-4DF5-BC2E-C17D8CAD6B40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BE28A-F27E-425B-A26D-FA1D5D39FC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B7A77-8EE7-4DF5-BC2E-C17D8CAD6B40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BE28A-F27E-425B-A26D-FA1D5D39FC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B7A77-8EE7-4DF5-BC2E-C17D8CAD6B40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BE28A-F27E-425B-A26D-FA1D5D39FC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B7A77-8EE7-4DF5-BC2E-C17D8CAD6B40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BE28A-F27E-425B-A26D-FA1D5D39FC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B7A77-8EE7-4DF5-BC2E-C17D8CAD6B40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BE28A-F27E-425B-A26D-FA1D5D39FC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B7A77-8EE7-4DF5-BC2E-C17D8CAD6B40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BE28A-F27E-425B-A26D-FA1D5D39FC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B7A77-8EE7-4DF5-BC2E-C17D8CAD6B40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BE28A-F27E-425B-A26D-FA1D5D39FC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B7A77-8EE7-4DF5-BC2E-C17D8CAD6B40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BE28A-F27E-425B-A26D-FA1D5D39FC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B7A77-8EE7-4DF5-BC2E-C17D8CAD6B40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BE28A-F27E-425B-A26D-FA1D5D39FC8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3286124"/>
            <a:ext cx="9144000" cy="3571876"/>
          </a:xfrm>
          <a:prstGeom prst="rect">
            <a:avLst/>
          </a:prstGeom>
          <a:solidFill>
            <a:srgbClr val="90C0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e</a:t>
            </a:r>
            <a:endParaRPr lang="ru-RU"/>
          </a:p>
        </p:txBody>
      </p:sp>
      <p:sp>
        <p:nvSpPr>
          <p:cNvPr id="3" name="Заголовок 3"/>
          <p:cNvSpPr txBox="1">
            <a:spLocks/>
          </p:cNvSpPr>
          <p:nvPr/>
        </p:nvSpPr>
        <p:spPr>
          <a:xfrm>
            <a:off x="0" y="0"/>
            <a:ext cx="9144000" cy="328612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Чтение буквы «</a:t>
            </a:r>
            <a:r>
              <a:rPr kumimoji="0" lang="en-US" sz="8000" b="1" i="0" u="none" strike="noStrike" kern="1200" cap="none" spc="0" normalizeH="0" baseline="0" noProof="0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Ee</a:t>
            </a:r>
            <a:r>
              <a:rPr kumimoji="0" lang="ru-RU" sz="80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»</a:t>
            </a:r>
            <a:r>
              <a:rPr kumimoji="0" lang="en-US" sz="80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80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80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 закрытом слоге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987824" y="3645024"/>
            <a:ext cx="2598788" cy="2646878"/>
          </a:xfrm>
          <a:prstGeom prst="rect">
            <a:avLst/>
          </a:prstGeom>
          <a:solidFill>
            <a:srgbClr val="57FBEB"/>
          </a:solidFill>
          <a:ln w="57150">
            <a:solidFill>
              <a:srgbClr val="9AD7EA"/>
            </a:solidFill>
          </a:ln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r>
              <a:rPr lang="en-US" sz="1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ru-RU" sz="1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0" y="-59142"/>
            <a:ext cx="9144000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дзаголовок 12"/>
          <p:cNvSpPr txBox="1">
            <a:spLocks/>
          </p:cNvSpPr>
          <p:nvPr/>
        </p:nvSpPr>
        <p:spPr>
          <a:xfrm>
            <a:off x="695679" y="1671884"/>
            <a:ext cx="2071702" cy="7572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14350" lvl="0" indent="-514350" algn="ctr">
              <a:spcBef>
                <a:spcPct val="20000"/>
              </a:spcBef>
              <a:buFont typeface="Arial" pitchFamily="34" charset="0"/>
              <a:buAutoNum type="arabicPeriod"/>
              <a:defRPr/>
            </a:pP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PETE </a:t>
            </a:r>
            <a:endParaRPr kumimoji="0" lang="ru-RU" sz="3200" b="1" i="0" u="none" strike="noStrike" kern="1200" spc="50" normalizeH="0" baseline="0" noProof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одзаголовок 12"/>
          <p:cNvSpPr txBox="1">
            <a:spLocks/>
          </p:cNvSpPr>
          <p:nvPr/>
        </p:nvSpPr>
        <p:spPr>
          <a:xfrm>
            <a:off x="3765559" y="2050507"/>
            <a:ext cx="2071702" cy="7572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14350" lvl="0" indent="-514350" algn="ctr">
              <a:spcBef>
                <a:spcPct val="20000"/>
              </a:spcBef>
              <a:defRPr/>
            </a:pP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2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. GENE </a:t>
            </a:r>
            <a:endParaRPr kumimoji="0" lang="ru-RU" sz="3200" b="1" i="0" u="none" strike="noStrike" kern="1200" spc="50" normalizeH="0" baseline="0" noProof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Подзаголовок 12"/>
          <p:cNvSpPr txBox="1">
            <a:spLocks/>
          </p:cNvSpPr>
          <p:nvPr/>
        </p:nvSpPr>
        <p:spPr>
          <a:xfrm>
            <a:off x="6415046" y="1633088"/>
            <a:ext cx="2071702" cy="7572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14350" lvl="0" indent="-514350" algn="ctr">
              <a:spcBef>
                <a:spcPct val="20000"/>
              </a:spcBef>
              <a:defRPr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3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. STEVE</a:t>
            </a:r>
            <a:endParaRPr kumimoji="0" lang="ru-RU" sz="3200" b="1" i="0" u="none" strike="noStrike" kern="1200" spc="50" normalizeH="0" baseline="0" noProof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Подзаголовок 12"/>
          <p:cNvSpPr txBox="1">
            <a:spLocks/>
          </p:cNvSpPr>
          <p:nvPr/>
        </p:nvSpPr>
        <p:spPr>
          <a:xfrm>
            <a:off x="693943" y="3886319"/>
            <a:ext cx="2071702" cy="7572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14350" lvl="0" indent="-514350" algn="ctr">
              <a:spcBef>
                <a:spcPct val="20000"/>
              </a:spcBef>
              <a:defRPr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4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. SEE</a:t>
            </a:r>
            <a:endParaRPr kumimoji="0" lang="ru-RU" sz="3200" b="1" i="0" u="none" strike="noStrike" kern="1200" spc="50" normalizeH="0" baseline="0" noProof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Заголовок 3"/>
          <p:cNvSpPr txBox="1">
            <a:spLocks/>
          </p:cNvSpPr>
          <p:nvPr/>
        </p:nvSpPr>
        <p:spPr>
          <a:xfrm>
            <a:off x="714348" y="214290"/>
            <a:ext cx="7772400" cy="128588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Чтение буквы «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Ee</a:t>
            </a:r>
            <a:r>
              <a:rPr kumimoji="0" lang="ru-RU" sz="54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»</a:t>
            </a:r>
          </a:p>
        </p:txBody>
      </p:sp>
      <p:sp>
        <p:nvSpPr>
          <p:cNvPr id="12" name="Подзаголовок 12"/>
          <p:cNvSpPr txBox="1">
            <a:spLocks/>
          </p:cNvSpPr>
          <p:nvPr/>
        </p:nvSpPr>
        <p:spPr>
          <a:xfrm>
            <a:off x="3688899" y="4370931"/>
            <a:ext cx="2071702" cy="7572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14350" lvl="0" indent="-514350" algn="ctr">
              <a:spcBef>
                <a:spcPct val="20000"/>
              </a:spcBef>
              <a:defRPr/>
            </a:pP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5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. NEED</a:t>
            </a:r>
            <a:endParaRPr kumimoji="0" lang="ru-RU" sz="3200" b="1" i="0" u="none" strike="noStrike" kern="1200" spc="50" normalizeH="0" baseline="0" noProof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Подзаголовок 12"/>
          <p:cNvSpPr txBox="1">
            <a:spLocks/>
          </p:cNvSpPr>
          <p:nvPr/>
        </p:nvSpPr>
        <p:spPr>
          <a:xfrm>
            <a:off x="6415046" y="3800464"/>
            <a:ext cx="2071702" cy="7572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14350" lvl="0" indent="-514350" algn="ctr">
              <a:spcBef>
                <a:spcPct val="20000"/>
              </a:spcBef>
              <a:defRPr/>
            </a:pP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6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. SEED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634" y="2256227"/>
            <a:ext cx="1008112" cy="16885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9286" y="2680738"/>
            <a:ext cx="967156" cy="16891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060" y="2132803"/>
            <a:ext cx="911828" cy="17535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7086" y="4557710"/>
            <a:ext cx="1433209" cy="19408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3313" y="5059635"/>
            <a:ext cx="1682874" cy="16121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4032" y="4533633"/>
            <a:ext cx="1765271" cy="19510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960" y="14312"/>
            <a:ext cx="9144000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3"/>
          <p:cNvSpPr txBox="1">
            <a:spLocks/>
          </p:cNvSpPr>
          <p:nvPr/>
        </p:nvSpPr>
        <p:spPr>
          <a:xfrm>
            <a:off x="714348" y="214290"/>
            <a:ext cx="7772400" cy="128588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Чтение буквы «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Ee</a:t>
            </a:r>
            <a:r>
              <a:rPr kumimoji="0" lang="ru-RU" sz="54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»</a:t>
            </a:r>
          </a:p>
        </p:txBody>
      </p:sp>
      <p:sp>
        <p:nvSpPr>
          <p:cNvPr id="17" name="Подзаголовок 12"/>
          <p:cNvSpPr txBox="1">
            <a:spLocks/>
          </p:cNvSpPr>
          <p:nvPr/>
        </p:nvSpPr>
        <p:spPr>
          <a:xfrm>
            <a:off x="3844980" y="4129504"/>
            <a:ext cx="2071702" cy="75724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14350" lvl="0" indent="-514350" algn="ctr">
              <a:spcBef>
                <a:spcPct val="20000"/>
              </a:spcBef>
              <a:defRPr/>
            </a:pP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10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. GREEN</a:t>
            </a:r>
            <a:endParaRPr kumimoji="0" lang="ru-RU" sz="3200" b="1" i="0" u="none" strike="noStrike" kern="1200" spc="50" normalizeH="0" baseline="0" noProof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Подзаголовок 12"/>
          <p:cNvSpPr txBox="1">
            <a:spLocks/>
          </p:cNvSpPr>
          <p:nvPr/>
        </p:nvSpPr>
        <p:spPr>
          <a:xfrm>
            <a:off x="3798878" y="1648444"/>
            <a:ext cx="2071702" cy="7572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14350" lvl="0" indent="-514350" algn="ctr">
              <a:spcBef>
                <a:spcPct val="20000"/>
              </a:spcBef>
              <a:defRPr/>
            </a:pP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9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. STEEL</a:t>
            </a:r>
            <a:endParaRPr kumimoji="0" lang="ru-RU" sz="3200" b="1" i="0" u="none" strike="noStrike" kern="1200" spc="50" normalizeH="0" baseline="0" noProof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Подзаголовок 12"/>
          <p:cNvSpPr txBox="1">
            <a:spLocks/>
          </p:cNvSpPr>
          <p:nvPr/>
        </p:nvSpPr>
        <p:spPr>
          <a:xfrm>
            <a:off x="235720" y="4059990"/>
            <a:ext cx="2071702" cy="7572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14350" lvl="0" indent="-514350" algn="ctr">
              <a:spcBef>
                <a:spcPct val="20000"/>
              </a:spcBef>
              <a:defRPr/>
            </a:pP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8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. FEET</a:t>
            </a:r>
            <a:endParaRPr kumimoji="0" lang="ru-RU" sz="3200" b="1" i="0" u="none" strike="noStrike" kern="1200" spc="50" normalizeH="0" baseline="0" noProof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Подзаголовок 12"/>
          <p:cNvSpPr txBox="1">
            <a:spLocks/>
          </p:cNvSpPr>
          <p:nvPr/>
        </p:nvSpPr>
        <p:spPr>
          <a:xfrm>
            <a:off x="251520" y="1521337"/>
            <a:ext cx="2071702" cy="7572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14350" lvl="0" indent="-514350" algn="ctr">
              <a:spcBef>
                <a:spcPct val="20000"/>
              </a:spcBef>
              <a:defRPr/>
            </a:pP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7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. MEET</a:t>
            </a:r>
            <a:endParaRPr kumimoji="0" lang="ru-RU" sz="3200" b="1" i="0" u="none" strike="noStrike" kern="1200" spc="50" normalizeH="0" baseline="0" noProof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73" y="2179103"/>
            <a:ext cx="1600197" cy="184093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019" y="4822457"/>
            <a:ext cx="1709956" cy="185736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7277" y="2212684"/>
            <a:ext cx="1674904" cy="17312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5526" y="4817236"/>
            <a:ext cx="1830610" cy="1861120"/>
          </a:xfrm>
          <a:prstGeom prst="rect">
            <a:avLst/>
          </a:prstGeom>
        </p:spPr>
      </p:pic>
      <p:sp>
        <p:nvSpPr>
          <p:cNvPr id="21" name="Подзаголовок 12"/>
          <p:cNvSpPr txBox="1">
            <a:spLocks/>
          </p:cNvSpPr>
          <p:nvPr/>
        </p:nvSpPr>
        <p:spPr>
          <a:xfrm>
            <a:off x="6880925" y="1575687"/>
            <a:ext cx="2071702" cy="75724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14350" lvl="0" indent="-514350" algn="ctr">
              <a:spcBef>
                <a:spcPct val="20000"/>
              </a:spcBef>
              <a:defRPr/>
            </a:pP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11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. SLEEP</a:t>
            </a:r>
            <a:endParaRPr kumimoji="0" lang="ru-RU" sz="3200" b="1" i="0" u="none" strike="noStrike" kern="1200" spc="50" normalizeH="0" baseline="0" noProof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Подзаголовок 12"/>
          <p:cNvSpPr txBox="1">
            <a:spLocks/>
          </p:cNvSpPr>
          <p:nvPr/>
        </p:nvSpPr>
        <p:spPr>
          <a:xfrm>
            <a:off x="6780062" y="4230345"/>
            <a:ext cx="2071702" cy="7572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14350" lvl="0" indent="-514350" algn="ctr">
              <a:spcBef>
                <a:spcPct val="20000"/>
              </a:spcBef>
              <a:defRPr/>
            </a:pP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12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. TREE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0" u="none" strike="noStrike" kern="1200" spc="50" normalizeH="0" baseline="0" noProof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51274" y="2267262"/>
            <a:ext cx="1700490" cy="17862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04236" y="4838360"/>
            <a:ext cx="1672483" cy="1758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8043890" cy="93978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14678" y="2643182"/>
            <a:ext cx="2714644" cy="32147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3214678" y="1500174"/>
            <a:ext cx="2714644" cy="114300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Ee</a:t>
            </a:r>
            <a:endParaRPr lang="ru-RU" sz="66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29058" y="3500438"/>
            <a:ext cx="1357322" cy="235745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143504" y="4500570"/>
            <a:ext cx="45719" cy="28575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0"/>
            <a:ext cx="9144000" cy="1214422"/>
          </a:xfrm>
          <a:prstGeom prst="rect">
            <a:avLst/>
          </a:prstGeom>
          <a:solidFill>
            <a:srgbClr val="57FBEB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p</a:t>
            </a:r>
            <a:r>
              <a:rPr lang="en-US" sz="8000" b="1" dirty="0">
                <a:solidFill>
                  <a:srgbClr val="FF0000"/>
                </a:solidFill>
              </a:rPr>
              <a:t>e</a:t>
            </a:r>
            <a:r>
              <a:rPr lang="en-US" sz="8000" b="1" dirty="0">
                <a:solidFill>
                  <a:schemeClr val="tx1"/>
                </a:solidFill>
              </a:rPr>
              <a:t>n</a:t>
            </a:r>
            <a:endParaRPr lang="ru-RU" sz="8000" b="1" dirty="0">
              <a:ln>
                <a:solidFill>
                  <a:schemeClr val="tx1"/>
                </a:solidFill>
              </a:ln>
              <a:solidFill>
                <a:srgbClr val="18B04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9321" y="2541027"/>
            <a:ext cx="1325357" cy="12044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AD7EA"/>
          </a:solidFill>
          <a:ln>
            <a:solidFill>
              <a:srgbClr val="57FB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154758"/>
          </a:xfrm>
        </p:spPr>
        <p:txBody>
          <a:bodyPr>
            <a:normAutofit/>
          </a:bodyPr>
          <a:lstStyle/>
          <a:p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HEN  	TEN 	PEN 	MEN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 	</a:t>
            </a:r>
            <a:br>
              <a:rPr lang="en-US" b="1" dirty="0" smtClean="0"/>
            </a:b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NET    	LET  	SET 	PET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	</a:t>
            </a:r>
            <a:br>
              <a:rPr lang="en-US" b="1" dirty="0" smtClean="0"/>
            </a:b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GET  	WET 	RED 	BED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 	</a:t>
            </a:r>
            <a:br>
              <a:rPr lang="en-US" b="1" dirty="0" smtClean="0"/>
            </a:b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WEB 	LEG  </a:t>
            </a:r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	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 	</a:t>
            </a:r>
            <a:br>
              <a:rPr lang="en-US" b="1" dirty="0" smtClean="0"/>
            </a:br>
            <a:r>
              <a:rPr lang="en-US" b="1" dirty="0" smtClean="0"/>
              <a:t> </a:t>
            </a:r>
            <a:r>
              <a:rPr lang="en-US" b="1" dirty="0"/>
              <a:t>	</a:t>
            </a:r>
          </a:p>
        </p:txBody>
      </p:sp>
      <p:pic>
        <p:nvPicPr>
          <p:cNvPr id="2" name="3 урок 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4273" end="14985.812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95936" y="5445224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11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28547" y="-171400"/>
            <a:ext cx="9144000" cy="6858000"/>
          </a:xfrm>
          <a:prstGeom prst="rect">
            <a:avLst/>
          </a:prstGeom>
          <a:solidFill>
            <a:srgbClr val="1014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дзаголовок 12"/>
          <p:cNvSpPr txBox="1">
            <a:spLocks/>
          </p:cNvSpPr>
          <p:nvPr/>
        </p:nvSpPr>
        <p:spPr>
          <a:xfrm rot="1412916">
            <a:off x="5909204" y="3970915"/>
            <a:ext cx="1428760" cy="75724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kumimoji="0" lang="en-US" sz="32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haroni" pitchFamily="2" charset="-79"/>
                <a:cs typeface="Aharoni" pitchFamily="2" charset="-79"/>
              </a:rPr>
              <a:t>4. 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MEN</a:t>
            </a:r>
            <a:endParaRPr kumimoji="0" lang="ru-RU" sz="3200" b="1" i="0" u="none" strike="noStrike" kern="1200" spc="50" normalizeH="0" baseline="0" noProof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Подзаголовок 12"/>
          <p:cNvSpPr txBox="1">
            <a:spLocks/>
          </p:cNvSpPr>
          <p:nvPr/>
        </p:nvSpPr>
        <p:spPr>
          <a:xfrm>
            <a:off x="3814730" y="1655378"/>
            <a:ext cx="1571636" cy="7572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3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. 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PEN</a:t>
            </a:r>
            <a:endParaRPr kumimoji="0" lang="ru-RU" sz="3200" b="1" i="0" u="none" strike="noStrike" kern="1200" spc="50" normalizeH="0" baseline="0" noProof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Подзаголовок 12"/>
          <p:cNvSpPr txBox="1">
            <a:spLocks/>
          </p:cNvSpPr>
          <p:nvPr/>
        </p:nvSpPr>
        <p:spPr>
          <a:xfrm rot="999524">
            <a:off x="2042442" y="3538548"/>
            <a:ext cx="1465506" cy="75724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2. 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TEN</a:t>
            </a:r>
            <a:endParaRPr kumimoji="0" lang="ru-RU" sz="3200" b="1" i="0" u="none" strike="noStrike" kern="1200" spc="50" normalizeH="0" baseline="0" noProof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Подзаголовок 12"/>
          <p:cNvSpPr txBox="1">
            <a:spLocks/>
          </p:cNvSpPr>
          <p:nvPr/>
        </p:nvSpPr>
        <p:spPr>
          <a:xfrm>
            <a:off x="323528" y="1655378"/>
            <a:ext cx="1571636" cy="7572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1. 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HEN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0" u="none" strike="noStrike" kern="1200" spc="50" normalizeH="0" baseline="0" noProof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Заголовок 3"/>
          <p:cNvSpPr txBox="1">
            <a:spLocks/>
          </p:cNvSpPr>
          <p:nvPr/>
        </p:nvSpPr>
        <p:spPr>
          <a:xfrm>
            <a:off x="714348" y="214290"/>
            <a:ext cx="7772400" cy="128588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Чтение буквы «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Ee</a:t>
            </a:r>
            <a:r>
              <a:rPr kumimoji="0" lang="ru-RU" sz="54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19" y="2377665"/>
            <a:ext cx="1614245" cy="16002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42911">
            <a:off x="1387637" y="4488843"/>
            <a:ext cx="2093588" cy="15701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7005" y="2375957"/>
            <a:ext cx="1870895" cy="16036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358945">
            <a:off x="5145944" y="4742059"/>
            <a:ext cx="1500287" cy="1736443"/>
          </a:xfrm>
          <a:prstGeom prst="rect">
            <a:avLst/>
          </a:prstGeom>
        </p:spPr>
      </p:pic>
      <p:sp>
        <p:nvSpPr>
          <p:cNvPr id="17" name="Подзаголовок 12"/>
          <p:cNvSpPr txBox="1">
            <a:spLocks/>
          </p:cNvSpPr>
          <p:nvPr/>
        </p:nvSpPr>
        <p:spPr>
          <a:xfrm>
            <a:off x="6956996" y="1633853"/>
            <a:ext cx="1500198" cy="7572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5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. 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NET</a:t>
            </a:r>
            <a:endParaRPr kumimoji="0" lang="ru-RU" sz="3200" b="1" i="0" u="none" strike="noStrike" kern="1200" spc="50" normalizeH="0" baseline="0" noProof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2219" y="2279589"/>
            <a:ext cx="1529752" cy="16982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40120" y="-8467"/>
            <a:ext cx="9144000" cy="6858000"/>
          </a:xfrm>
          <a:prstGeom prst="rect">
            <a:avLst/>
          </a:prstGeom>
          <a:solidFill>
            <a:srgbClr val="1014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1285884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Чтение </a:t>
            </a:r>
            <a:r>
              <a:rPr lang="ru-RU" sz="5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буквы </a:t>
            </a:r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«</a:t>
            </a:r>
            <a:r>
              <a:rPr lang="en-US" sz="54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Ee</a:t>
            </a:r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»</a:t>
            </a:r>
            <a:endParaRPr lang="ru-RU" sz="5400" b="1" dirty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16" name="Подзаголовок 12"/>
          <p:cNvSpPr txBox="1">
            <a:spLocks/>
          </p:cNvSpPr>
          <p:nvPr/>
        </p:nvSpPr>
        <p:spPr>
          <a:xfrm>
            <a:off x="602862" y="3939760"/>
            <a:ext cx="1571636" cy="7572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kumimoji="0" lang="en-US" sz="32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haroni" pitchFamily="2" charset="-79"/>
                <a:cs typeface="Aharoni" pitchFamily="2" charset="-79"/>
              </a:rPr>
              <a:t>8. 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PET</a:t>
            </a:r>
            <a:endParaRPr kumimoji="0" lang="ru-RU" sz="3200" b="1" i="0" u="none" strike="noStrike" kern="1200" spc="50" normalizeH="0" baseline="0" noProof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Подзаголовок 12"/>
          <p:cNvSpPr txBox="1">
            <a:spLocks/>
          </p:cNvSpPr>
          <p:nvPr/>
        </p:nvSpPr>
        <p:spPr>
          <a:xfrm rot="1166740">
            <a:off x="5474493" y="1910318"/>
            <a:ext cx="1551161" cy="7572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7. 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SET</a:t>
            </a:r>
            <a:endParaRPr kumimoji="0" lang="ru-RU" sz="3200" b="1" i="0" u="none" strike="noStrike" kern="1200" spc="50" normalizeH="0" baseline="0" noProof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Подзаголовок 12"/>
          <p:cNvSpPr txBox="1">
            <a:spLocks/>
          </p:cNvSpPr>
          <p:nvPr/>
        </p:nvSpPr>
        <p:spPr>
          <a:xfrm rot="1551753">
            <a:off x="1709705" y="1630050"/>
            <a:ext cx="1500198" cy="7572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6. 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LET</a:t>
            </a:r>
            <a:endParaRPr kumimoji="0" lang="ru-RU" sz="3200" b="1" i="0" u="none" strike="noStrike" kern="1200" spc="50" normalizeH="0" baseline="0" noProof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Подзаголовок 12"/>
          <p:cNvSpPr txBox="1">
            <a:spLocks/>
          </p:cNvSpPr>
          <p:nvPr/>
        </p:nvSpPr>
        <p:spPr>
          <a:xfrm>
            <a:off x="7062060" y="3879632"/>
            <a:ext cx="1713035" cy="75724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10. 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WET</a:t>
            </a:r>
            <a:endParaRPr kumimoji="0" lang="ru-RU" sz="3200" b="1" i="0" u="none" strike="noStrike" kern="1200" spc="50" normalizeH="0" baseline="0" noProof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Подзаголовок 12"/>
          <p:cNvSpPr txBox="1">
            <a:spLocks/>
          </p:cNvSpPr>
          <p:nvPr/>
        </p:nvSpPr>
        <p:spPr>
          <a:xfrm>
            <a:off x="3840504" y="4021442"/>
            <a:ext cx="1643074" cy="7572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9. 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GET</a:t>
            </a:r>
            <a:endParaRPr kumimoji="0" lang="ru-RU" sz="3200" b="1" i="0" u="none" strike="noStrike" kern="1200" spc="50" normalizeH="0" baseline="0" noProof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31561">
            <a:off x="1256127" y="2127964"/>
            <a:ext cx="1448785" cy="162363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51577">
            <a:off x="4977175" y="2396668"/>
            <a:ext cx="1562134" cy="16371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621" y="4636878"/>
            <a:ext cx="1804401" cy="18487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2980" y="4684348"/>
            <a:ext cx="1990148" cy="18013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6928" y="4655567"/>
            <a:ext cx="1777560" cy="18541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014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1285884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Чтение </a:t>
            </a:r>
            <a:r>
              <a:rPr lang="ru-RU" sz="5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буквы </a:t>
            </a:r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«</a:t>
            </a:r>
            <a:r>
              <a:rPr lang="en-US" sz="54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Ee</a:t>
            </a:r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»</a:t>
            </a:r>
            <a:endParaRPr lang="ru-RU" sz="5400" b="1" dirty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16" name="Подзаголовок 12"/>
          <p:cNvSpPr txBox="1">
            <a:spLocks/>
          </p:cNvSpPr>
          <p:nvPr/>
        </p:nvSpPr>
        <p:spPr>
          <a:xfrm>
            <a:off x="7286644" y="3714752"/>
            <a:ext cx="1571636" cy="75724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kumimoji="0" lang="en-US" sz="32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haroni" pitchFamily="2" charset="-79"/>
                <a:cs typeface="Aharoni" pitchFamily="2" charset="-79"/>
              </a:rPr>
              <a:t>14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. LEG</a:t>
            </a:r>
            <a:endParaRPr kumimoji="0" lang="ru-RU" sz="3200" b="1" i="0" u="none" strike="noStrike" kern="1200" spc="50" normalizeH="0" baseline="0" noProof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Подзаголовок 12"/>
          <p:cNvSpPr txBox="1">
            <a:spLocks/>
          </p:cNvSpPr>
          <p:nvPr/>
        </p:nvSpPr>
        <p:spPr>
          <a:xfrm>
            <a:off x="2857520" y="3643446"/>
            <a:ext cx="1643074" cy="75724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12. 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BED</a:t>
            </a:r>
            <a:endParaRPr kumimoji="0" lang="ru-RU" sz="3200" b="1" i="0" u="none" strike="noStrike" kern="1200" spc="50" normalizeH="0" baseline="0" noProof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Подзаголовок 12"/>
          <p:cNvSpPr txBox="1">
            <a:spLocks/>
          </p:cNvSpPr>
          <p:nvPr/>
        </p:nvSpPr>
        <p:spPr>
          <a:xfrm>
            <a:off x="571472" y="2143116"/>
            <a:ext cx="1696272" cy="75724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11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. RED</a:t>
            </a:r>
            <a:endParaRPr kumimoji="0" lang="ru-RU" sz="3200" b="1" i="0" u="none" strike="noStrike" kern="1200" spc="50" normalizeH="0" baseline="0" noProof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Подзаголовок 12"/>
          <p:cNvSpPr txBox="1">
            <a:spLocks/>
          </p:cNvSpPr>
          <p:nvPr/>
        </p:nvSpPr>
        <p:spPr>
          <a:xfrm>
            <a:off x="5022415" y="2147878"/>
            <a:ext cx="1730472" cy="75724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1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3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. WEB </a:t>
            </a:r>
            <a:endParaRPr kumimoji="0" lang="ru-RU" sz="3200" b="1" i="0" u="none" strike="noStrike" kern="1200" spc="50" normalizeH="0" baseline="0" noProof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897" y="2740818"/>
            <a:ext cx="1773608" cy="175975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2381" y="4221088"/>
            <a:ext cx="1897508" cy="1800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2891" y="2686048"/>
            <a:ext cx="1758209" cy="16757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0312" y="4221088"/>
            <a:ext cx="1368152" cy="2201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3000372"/>
            <a:ext cx="9144000" cy="3857628"/>
          </a:xfrm>
          <a:prstGeom prst="rect">
            <a:avLst/>
          </a:prstGeom>
          <a:solidFill>
            <a:srgbClr val="90C0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3"/>
          <p:cNvSpPr txBox="1">
            <a:spLocks/>
          </p:cNvSpPr>
          <p:nvPr/>
        </p:nvSpPr>
        <p:spPr>
          <a:xfrm>
            <a:off x="0" y="0"/>
            <a:ext cx="9144000" cy="314324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Чтение буквы «</a:t>
            </a:r>
            <a:r>
              <a:rPr kumimoji="0" lang="en-US" sz="8000" b="1" i="0" u="none" strike="noStrike" kern="1200" cap="none" spc="0" normalizeH="0" baseline="0" noProof="0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Ee</a:t>
            </a:r>
            <a:r>
              <a:rPr kumimoji="0" lang="ru-RU" sz="80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»</a:t>
            </a:r>
            <a:r>
              <a:rPr kumimoji="0" lang="en-US" sz="80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80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80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 открытом слоге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2978695"/>
            <a:ext cx="5224725" cy="4432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8043890" cy="93978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14678" y="2643182"/>
            <a:ext cx="2714644" cy="32147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3214678" y="1500174"/>
            <a:ext cx="2714644" cy="114300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Ee</a:t>
            </a:r>
            <a:endParaRPr lang="ru-RU" sz="66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29058" y="3500438"/>
            <a:ext cx="1357322" cy="23574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0"/>
            <a:ext cx="9144000" cy="1214422"/>
          </a:xfrm>
          <a:prstGeom prst="rect">
            <a:avLst/>
          </a:prstGeom>
          <a:solidFill>
            <a:srgbClr val="57FBEB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P</a:t>
            </a:r>
            <a:r>
              <a:rPr lang="en-US" sz="8000" b="1" dirty="0">
                <a:solidFill>
                  <a:srgbClr val="FF0000"/>
                </a:solidFill>
              </a:rPr>
              <a:t>e</a:t>
            </a:r>
            <a:r>
              <a:rPr lang="en-US" sz="8000" b="1" dirty="0">
                <a:solidFill>
                  <a:schemeClr val="tx1"/>
                </a:solidFill>
              </a:rPr>
              <a:t>t</a:t>
            </a:r>
            <a:r>
              <a:rPr lang="en-US" sz="8000" b="1" dirty="0">
                <a:solidFill>
                  <a:srgbClr val="008000"/>
                </a:solidFill>
              </a:rPr>
              <a:t>e</a:t>
            </a:r>
            <a:endParaRPr lang="ru-RU" sz="8000" b="1" dirty="0">
              <a:ln>
                <a:solidFill>
                  <a:schemeClr val="tx1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25" name="Полилиния 24"/>
          <p:cNvSpPr/>
          <p:nvPr/>
        </p:nvSpPr>
        <p:spPr>
          <a:xfrm>
            <a:off x="3883019" y="3472543"/>
            <a:ext cx="35838" cy="1023257"/>
          </a:xfrm>
          <a:custGeom>
            <a:avLst/>
            <a:gdLst>
              <a:gd name="connsiteX0" fmla="*/ 35838 w 35838"/>
              <a:gd name="connsiteY0" fmla="*/ 0 h 1023257"/>
              <a:gd name="connsiteX1" fmla="*/ 14067 w 35838"/>
              <a:gd name="connsiteY1" fmla="*/ 228600 h 1023257"/>
              <a:gd name="connsiteX2" fmla="*/ 3181 w 35838"/>
              <a:gd name="connsiteY2" fmla="*/ 326571 h 1023257"/>
              <a:gd name="connsiteX3" fmla="*/ 3181 w 35838"/>
              <a:gd name="connsiteY3" fmla="*/ 1023257 h 1023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38" h="1023257">
                <a:moveTo>
                  <a:pt x="35838" y="0"/>
                </a:moveTo>
                <a:cubicBezTo>
                  <a:pt x="11756" y="120405"/>
                  <a:pt x="31725" y="7867"/>
                  <a:pt x="14067" y="228600"/>
                </a:cubicBezTo>
                <a:cubicBezTo>
                  <a:pt x="11447" y="261353"/>
                  <a:pt x="3631" y="293716"/>
                  <a:pt x="3181" y="326571"/>
                </a:cubicBezTo>
                <a:cubicBezTo>
                  <a:pt x="0" y="558778"/>
                  <a:pt x="3181" y="791028"/>
                  <a:pt x="3181" y="1023257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5296581" y="3355189"/>
            <a:ext cx="645729" cy="3073400"/>
          </a:xfrm>
          <a:custGeom>
            <a:avLst/>
            <a:gdLst>
              <a:gd name="connsiteX0" fmla="*/ 9237 w 645729"/>
              <a:gd name="connsiteY0" fmla="*/ 188686 h 3073400"/>
              <a:gd name="connsiteX1" fmla="*/ 41894 w 645729"/>
              <a:gd name="connsiteY1" fmla="*/ 199572 h 3073400"/>
              <a:gd name="connsiteX2" fmla="*/ 85437 w 645729"/>
              <a:gd name="connsiteY2" fmla="*/ 254000 h 3073400"/>
              <a:gd name="connsiteX3" fmla="*/ 107209 w 645729"/>
              <a:gd name="connsiteY3" fmla="*/ 275772 h 3073400"/>
              <a:gd name="connsiteX4" fmla="*/ 128980 w 645729"/>
              <a:gd name="connsiteY4" fmla="*/ 308429 h 3073400"/>
              <a:gd name="connsiteX5" fmla="*/ 183409 w 645729"/>
              <a:gd name="connsiteY5" fmla="*/ 362857 h 3073400"/>
              <a:gd name="connsiteX6" fmla="*/ 248723 w 645729"/>
              <a:gd name="connsiteY6" fmla="*/ 449943 h 3073400"/>
              <a:gd name="connsiteX7" fmla="*/ 281380 w 645729"/>
              <a:gd name="connsiteY7" fmla="*/ 460829 h 3073400"/>
              <a:gd name="connsiteX8" fmla="*/ 314037 w 645729"/>
              <a:gd name="connsiteY8" fmla="*/ 493486 h 3073400"/>
              <a:gd name="connsiteX9" fmla="*/ 379351 w 645729"/>
              <a:gd name="connsiteY9" fmla="*/ 537029 h 3073400"/>
              <a:gd name="connsiteX10" fmla="*/ 433780 w 645729"/>
              <a:gd name="connsiteY10" fmla="*/ 569686 h 3073400"/>
              <a:gd name="connsiteX11" fmla="*/ 477323 w 645729"/>
              <a:gd name="connsiteY11" fmla="*/ 624115 h 3073400"/>
              <a:gd name="connsiteX12" fmla="*/ 509980 w 645729"/>
              <a:gd name="connsiteY12" fmla="*/ 645886 h 3073400"/>
              <a:gd name="connsiteX13" fmla="*/ 509980 w 645729"/>
              <a:gd name="connsiteY13" fmla="*/ 1865086 h 3073400"/>
              <a:gd name="connsiteX14" fmla="*/ 499094 w 645729"/>
              <a:gd name="connsiteY14" fmla="*/ 2061029 h 3073400"/>
              <a:gd name="connsiteX15" fmla="*/ 488209 w 645729"/>
              <a:gd name="connsiteY15" fmla="*/ 2300515 h 3073400"/>
              <a:gd name="connsiteX16" fmla="*/ 466437 w 645729"/>
              <a:gd name="connsiteY16" fmla="*/ 2921000 h 3073400"/>
              <a:gd name="connsiteX17" fmla="*/ 444666 w 645729"/>
              <a:gd name="connsiteY17" fmla="*/ 3018972 h 3073400"/>
              <a:gd name="connsiteX18" fmla="*/ 433780 w 645729"/>
              <a:gd name="connsiteY18" fmla="*/ 3073400 h 3073400"/>
              <a:gd name="connsiteX19" fmla="*/ 346694 w 645729"/>
              <a:gd name="connsiteY19" fmla="*/ 3008086 h 3073400"/>
              <a:gd name="connsiteX20" fmla="*/ 314037 w 645729"/>
              <a:gd name="connsiteY20" fmla="*/ 2975429 h 3073400"/>
              <a:gd name="connsiteX21" fmla="*/ 270494 w 645729"/>
              <a:gd name="connsiteY21" fmla="*/ 2910115 h 3073400"/>
              <a:gd name="connsiteX22" fmla="*/ 226951 w 645729"/>
              <a:gd name="connsiteY22" fmla="*/ 2844800 h 3073400"/>
              <a:gd name="connsiteX23" fmla="*/ 205180 w 645729"/>
              <a:gd name="connsiteY23" fmla="*/ 2812143 h 3073400"/>
              <a:gd name="connsiteX24" fmla="*/ 161637 w 645729"/>
              <a:gd name="connsiteY24" fmla="*/ 2735943 h 3073400"/>
              <a:gd name="connsiteX25" fmla="*/ 118094 w 645729"/>
              <a:gd name="connsiteY25" fmla="*/ 2670629 h 3073400"/>
              <a:gd name="connsiteX26" fmla="*/ 107209 w 645729"/>
              <a:gd name="connsiteY26" fmla="*/ 2637972 h 3073400"/>
              <a:gd name="connsiteX27" fmla="*/ 85437 w 645729"/>
              <a:gd name="connsiteY27" fmla="*/ 2616200 h 3073400"/>
              <a:gd name="connsiteX28" fmla="*/ 41894 w 645729"/>
              <a:gd name="connsiteY28" fmla="*/ 2561772 h 3073400"/>
              <a:gd name="connsiteX29" fmla="*/ 20123 w 645729"/>
              <a:gd name="connsiteY29" fmla="*/ 1549400 h 3073400"/>
              <a:gd name="connsiteX30" fmla="*/ 9237 w 645729"/>
              <a:gd name="connsiteY30" fmla="*/ 1331686 h 3073400"/>
              <a:gd name="connsiteX31" fmla="*/ 9237 w 645729"/>
              <a:gd name="connsiteY31" fmla="*/ 188686 h 307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45729" h="3073400">
                <a:moveTo>
                  <a:pt x="9237" y="188686"/>
                </a:moveTo>
                <a:cubicBezTo>
                  <a:pt x="14680" y="0"/>
                  <a:pt x="32055" y="193668"/>
                  <a:pt x="41894" y="199572"/>
                </a:cubicBezTo>
                <a:cubicBezTo>
                  <a:pt x="62115" y="211704"/>
                  <a:pt x="71743" y="236882"/>
                  <a:pt x="85437" y="254000"/>
                </a:cubicBezTo>
                <a:cubicBezTo>
                  <a:pt x="91848" y="262014"/>
                  <a:pt x="100798" y="267758"/>
                  <a:pt x="107209" y="275772"/>
                </a:cubicBezTo>
                <a:cubicBezTo>
                  <a:pt x="115382" y="285988"/>
                  <a:pt x="120365" y="298583"/>
                  <a:pt x="128980" y="308429"/>
                </a:cubicBezTo>
                <a:cubicBezTo>
                  <a:pt x="145876" y="327738"/>
                  <a:pt x="183409" y="362857"/>
                  <a:pt x="183409" y="362857"/>
                </a:cubicBezTo>
                <a:cubicBezTo>
                  <a:pt x="196962" y="389964"/>
                  <a:pt x="215712" y="438939"/>
                  <a:pt x="248723" y="449943"/>
                </a:cubicBezTo>
                <a:lnTo>
                  <a:pt x="281380" y="460829"/>
                </a:lnTo>
                <a:cubicBezTo>
                  <a:pt x="292266" y="471715"/>
                  <a:pt x="301885" y="484035"/>
                  <a:pt x="314037" y="493486"/>
                </a:cubicBezTo>
                <a:cubicBezTo>
                  <a:pt x="334691" y="509550"/>
                  <a:pt x="360848" y="518527"/>
                  <a:pt x="379351" y="537029"/>
                </a:cubicBezTo>
                <a:cubicBezTo>
                  <a:pt x="409237" y="566914"/>
                  <a:pt x="391387" y="555554"/>
                  <a:pt x="433780" y="569686"/>
                </a:cubicBezTo>
                <a:cubicBezTo>
                  <a:pt x="449946" y="593935"/>
                  <a:pt x="455164" y="606388"/>
                  <a:pt x="477323" y="624115"/>
                </a:cubicBezTo>
                <a:cubicBezTo>
                  <a:pt x="487539" y="632288"/>
                  <a:pt x="499094" y="638629"/>
                  <a:pt x="509980" y="645886"/>
                </a:cubicBezTo>
                <a:cubicBezTo>
                  <a:pt x="645729" y="1053121"/>
                  <a:pt x="528492" y="689629"/>
                  <a:pt x="509980" y="1865086"/>
                </a:cubicBezTo>
                <a:cubicBezTo>
                  <a:pt x="508950" y="1930493"/>
                  <a:pt x="502361" y="1995696"/>
                  <a:pt x="499094" y="2061029"/>
                </a:cubicBezTo>
                <a:cubicBezTo>
                  <a:pt x="495104" y="2140840"/>
                  <a:pt x="490705" y="2220643"/>
                  <a:pt x="488209" y="2300515"/>
                </a:cubicBezTo>
                <a:cubicBezTo>
                  <a:pt x="482656" y="2478201"/>
                  <a:pt x="485091" y="2725143"/>
                  <a:pt x="466437" y="2921000"/>
                </a:cubicBezTo>
                <a:cubicBezTo>
                  <a:pt x="457221" y="3017767"/>
                  <a:pt x="460682" y="2954909"/>
                  <a:pt x="444666" y="3018972"/>
                </a:cubicBezTo>
                <a:cubicBezTo>
                  <a:pt x="440179" y="3036922"/>
                  <a:pt x="437409" y="3055257"/>
                  <a:pt x="433780" y="3073400"/>
                </a:cubicBezTo>
                <a:cubicBezTo>
                  <a:pt x="376781" y="3054402"/>
                  <a:pt x="409237" y="3070629"/>
                  <a:pt x="346694" y="3008086"/>
                </a:cubicBezTo>
                <a:lnTo>
                  <a:pt x="314037" y="2975429"/>
                </a:lnTo>
                <a:cubicBezTo>
                  <a:pt x="293217" y="2912972"/>
                  <a:pt x="318060" y="2971272"/>
                  <a:pt x="270494" y="2910115"/>
                </a:cubicBezTo>
                <a:cubicBezTo>
                  <a:pt x="254430" y="2889461"/>
                  <a:pt x="241465" y="2866572"/>
                  <a:pt x="226951" y="2844800"/>
                </a:cubicBezTo>
                <a:lnTo>
                  <a:pt x="205180" y="2812143"/>
                </a:lnTo>
                <a:cubicBezTo>
                  <a:pt x="184095" y="2727806"/>
                  <a:pt x="211525" y="2805787"/>
                  <a:pt x="161637" y="2735943"/>
                </a:cubicBezTo>
                <a:cubicBezTo>
                  <a:pt x="95739" y="2643685"/>
                  <a:pt x="176346" y="2728879"/>
                  <a:pt x="118094" y="2670629"/>
                </a:cubicBezTo>
                <a:cubicBezTo>
                  <a:pt x="114466" y="2659743"/>
                  <a:pt x="113112" y="2647811"/>
                  <a:pt x="107209" y="2637972"/>
                </a:cubicBezTo>
                <a:cubicBezTo>
                  <a:pt x="101929" y="2629171"/>
                  <a:pt x="91848" y="2624214"/>
                  <a:pt x="85437" y="2616200"/>
                </a:cubicBezTo>
                <a:cubicBezTo>
                  <a:pt x="30513" y="2547545"/>
                  <a:pt x="94459" y="2614335"/>
                  <a:pt x="41894" y="2561772"/>
                </a:cubicBezTo>
                <a:cubicBezTo>
                  <a:pt x="0" y="2142807"/>
                  <a:pt x="40045" y="2575350"/>
                  <a:pt x="20123" y="1549400"/>
                </a:cubicBezTo>
                <a:cubicBezTo>
                  <a:pt x="18712" y="1476752"/>
                  <a:pt x="9823" y="1404346"/>
                  <a:pt x="9237" y="1331686"/>
                </a:cubicBezTo>
                <a:cubicBezTo>
                  <a:pt x="6194" y="954327"/>
                  <a:pt x="3794" y="377372"/>
                  <a:pt x="9237" y="188686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 flipH="1">
            <a:off x="5695007" y="4857760"/>
            <a:ext cx="45719" cy="28575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5786446" y="5214950"/>
            <a:ext cx="7143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n>
                  <a:solidFill>
                    <a:srgbClr val="1014C6"/>
                  </a:solidFill>
                </a:ln>
                <a:solidFill>
                  <a:srgbClr val="18B040"/>
                </a:solidFill>
              </a:rPr>
              <a:t>e</a:t>
            </a:r>
            <a:endParaRPr lang="ru-RU" sz="8800" dirty="0">
              <a:ln>
                <a:solidFill>
                  <a:srgbClr val="1014C6"/>
                </a:solidFill>
              </a:ln>
              <a:solidFill>
                <a:srgbClr val="18B04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67910" y="4226913"/>
            <a:ext cx="90441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ı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:]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AD7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	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572296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>
                <a:ln>
                  <a:solidFill>
                    <a:schemeClr val="tx1"/>
                  </a:solidFill>
                </a:ln>
                <a:solidFill>
                  <a:srgbClr val="18B040"/>
                </a:solidFill>
              </a:rPr>
              <a:t/>
            </a:r>
            <a:br>
              <a:rPr lang="en-US" sz="5400" b="1" dirty="0" smtClean="0">
                <a:ln>
                  <a:solidFill>
                    <a:schemeClr val="tx1"/>
                  </a:solidFill>
                </a:ln>
                <a:solidFill>
                  <a:srgbClr val="18B040"/>
                </a:solidFill>
              </a:rPr>
            </a:br>
            <a:r>
              <a:rPr lang="en-US" sz="5400" b="1" dirty="0">
                <a:ln>
                  <a:solidFill>
                    <a:schemeClr val="tx1"/>
                  </a:solidFill>
                </a:ln>
                <a:solidFill>
                  <a:srgbClr val="18B040"/>
                </a:solidFill>
              </a:rPr>
              <a:t/>
            </a:r>
            <a:br>
              <a:rPr lang="en-US" sz="5400" b="1" dirty="0">
                <a:ln>
                  <a:solidFill>
                    <a:schemeClr val="tx1"/>
                  </a:solidFill>
                </a:ln>
                <a:solidFill>
                  <a:srgbClr val="18B040"/>
                </a:solidFill>
              </a:rPr>
            </a:br>
            <a:r>
              <a:rPr lang="en-US" sz="5400" b="1" dirty="0" smtClean="0">
                <a:ln>
                  <a:solidFill>
                    <a:schemeClr val="tx1"/>
                  </a:solidFill>
                </a:ln>
                <a:solidFill>
                  <a:srgbClr val="18B040"/>
                </a:solidFill>
              </a:rPr>
              <a:t>PETE 	</a:t>
            </a:r>
            <a:r>
              <a:rPr lang="en-US" sz="5400" b="1" dirty="0">
                <a:ln>
                  <a:solidFill>
                    <a:schemeClr val="tx1"/>
                  </a:solidFill>
                </a:ln>
                <a:solidFill>
                  <a:srgbClr val="18B040"/>
                </a:solidFill>
              </a:rPr>
              <a:t>GENE </a:t>
            </a:r>
            <a:r>
              <a:rPr lang="en-US" sz="5400" b="1" dirty="0" smtClean="0">
                <a:ln>
                  <a:solidFill>
                    <a:schemeClr val="tx1"/>
                  </a:solidFill>
                </a:ln>
                <a:solidFill>
                  <a:srgbClr val="18B040"/>
                </a:solidFill>
              </a:rPr>
              <a:t>	</a:t>
            </a:r>
            <a:r>
              <a:rPr lang="en-US" sz="5400" b="1" dirty="0">
                <a:ln>
                  <a:solidFill>
                    <a:schemeClr val="tx1"/>
                  </a:solidFill>
                </a:ln>
                <a:solidFill>
                  <a:srgbClr val="18B040"/>
                </a:solidFill>
              </a:rPr>
              <a:t>STEVE </a:t>
            </a:r>
            <a:r>
              <a:rPr lang="en-US" sz="5400" b="1" dirty="0" smtClean="0">
                <a:ln>
                  <a:solidFill>
                    <a:schemeClr val="tx1"/>
                  </a:solidFill>
                </a:ln>
                <a:solidFill>
                  <a:srgbClr val="18B040"/>
                </a:solidFill>
              </a:rPr>
              <a:t>	</a:t>
            </a:r>
            <a:r>
              <a:rPr lang="en-US" sz="5400" b="1" dirty="0">
                <a:ln>
                  <a:solidFill>
                    <a:schemeClr val="tx1"/>
                  </a:solidFill>
                </a:ln>
                <a:solidFill>
                  <a:srgbClr val="18B040"/>
                </a:solidFill>
              </a:rPr>
              <a:t>SEE</a:t>
            </a:r>
            <a:r>
              <a:rPr lang="en-US" sz="5400" b="1" dirty="0" smtClean="0">
                <a:ln>
                  <a:solidFill>
                    <a:schemeClr val="tx1"/>
                  </a:solidFill>
                </a:ln>
                <a:solidFill>
                  <a:srgbClr val="18B040"/>
                </a:solidFill>
              </a:rPr>
              <a:t/>
            </a:r>
            <a:br>
              <a:rPr lang="en-US" sz="5400" b="1" dirty="0" smtClean="0">
                <a:ln>
                  <a:solidFill>
                    <a:schemeClr val="tx1"/>
                  </a:solidFill>
                </a:ln>
                <a:solidFill>
                  <a:srgbClr val="18B040"/>
                </a:solidFill>
              </a:rPr>
            </a:br>
            <a:r>
              <a:rPr lang="en-US" sz="5400" b="1" dirty="0" smtClean="0">
                <a:ln>
                  <a:solidFill>
                    <a:schemeClr val="tx1"/>
                  </a:solidFill>
                </a:ln>
              </a:rPr>
              <a:t>	</a:t>
            </a:r>
            <a:br>
              <a:rPr lang="en-US" sz="5400" b="1" dirty="0" smtClean="0">
                <a:ln>
                  <a:solidFill>
                    <a:schemeClr val="tx1"/>
                  </a:solidFill>
                </a:ln>
              </a:rPr>
            </a:br>
            <a:r>
              <a:rPr lang="en-US" sz="5400" b="1" dirty="0">
                <a:ln>
                  <a:solidFill>
                    <a:schemeClr val="tx1"/>
                  </a:solidFill>
                </a:ln>
                <a:solidFill>
                  <a:srgbClr val="1F24ED"/>
                </a:solidFill>
              </a:rPr>
              <a:t>NEED  </a:t>
            </a:r>
            <a:r>
              <a:rPr lang="en-US" sz="5400" b="1" dirty="0" smtClean="0">
                <a:ln>
                  <a:solidFill>
                    <a:schemeClr val="tx1"/>
                  </a:solidFill>
                </a:ln>
                <a:solidFill>
                  <a:srgbClr val="1F24ED"/>
                </a:solidFill>
              </a:rPr>
              <a:t>	</a:t>
            </a:r>
            <a:r>
              <a:rPr lang="en-US" sz="5400" b="1" dirty="0">
                <a:ln>
                  <a:solidFill>
                    <a:schemeClr val="tx1"/>
                  </a:solidFill>
                </a:ln>
                <a:solidFill>
                  <a:srgbClr val="1F24ED"/>
                </a:solidFill>
              </a:rPr>
              <a:t>SEED </a:t>
            </a:r>
            <a:r>
              <a:rPr lang="en-US" sz="5400" b="1" dirty="0" smtClean="0">
                <a:ln>
                  <a:solidFill>
                    <a:schemeClr val="tx1"/>
                  </a:solidFill>
                </a:ln>
                <a:solidFill>
                  <a:srgbClr val="1F24ED"/>
                </a:solidFill>
              </a:rPr>
              <a:t>	</a:t>
            </a:r>
            <a:r>
              <a:rPr lang="en-US" sz="5400" b="1" dirty="0">
                <a:ln>
                  <a:solidFill>
                    <a:schemeClr val="tx1"/>
                  </a:solidFill>
                </a:ln>
                <a:solidFill>
                  <a:srgbClr val="1F24ED"/>
                </a:solidFill>
              </a:rPr>
              <a:t>MEET </a:t>
            </a:r>
            <a:r>
              <a:rPr lang="en-US" sz="5400" b="1" dirty="0" smtClean="0">
                <a:ln>
                  <a:solidFill>
                    <a:schemeClr val="tx1"/>
                  </a:solidFill>
                </a:ln>
                <a:solidFill>
                  <a:srgbClr val="1F24ED"/>
                </a:solidFill>
              </a:rPr>
              <a:t>	</a:t>
            </a:r>
            <a:r>
              <a:rPr lang="en-US" sz="5400" b="1" dirty="0">
                <a:ln>
                  <a:solidFill>
                    <a:schemeClr val="tx1"/>
                  </a:solidFill>
                </a:ln>
                <a:solidFill>
                  <a:srgbClr val="1F24ED"/>
                </a:solidFill>
              </a:rPr>
              <a:t>FEET</a:t>
            </a:r>
            <a:r>
              <a:rPr lang="en-US" sz="5400" b="1" dirty="0" smtClean="0">
                <a:ln>
                  <a:solidFill>
                    <a:schemeClr val="tx1"/>
                  </a:solidFill>
                </a:ln>
                <a:solidFill>
                  <a:srgbClr val="1F24ED"/>
                </a:solidFill>
              </a:rPr>
              <a:t/>
            </a:r>
            <a:br>
              <a:rPr lang="en-US" sz="5400" b="1" dirty="0" smtClean="0">
                <a:ln>
                  <a:solidFill>
                    <a:schemeClr val="tx1"/>
                  </a:solidFill>
                </a:ln>
                <a:solidFill>
                  <a:srgbClr val="1F24ED"/>
                </a:solidFill>
              </a:rPr>
            </a:br>
            <a:r>
              <a:rPr lang="en-US" sz="5400" b="1" dirty="0" smtClean="0">
                <a:ln>
                  <a:solidFill>
                    <a:schemeClr val="tx1"/>
                  </a:solidFill>
                </a:ln>
                <a:solidFill>
                  <a:srgbClr val="1F24ED"/>
                </a:solidFill>
              </a:rPr>
              <a:t> </a:t>
            </a:r>
            <a:r>
              <a:rPr lang="en-US" sz="5400" b="1" dirty="0" smtClean="0">
                <a:ln>
                  <a:solidFill>
                    <a:schemeClr val="tx1"/>
                  </a:solidFill>
                </a:ln>
              </a:rPr>
              <a:t>	</a:t>
            </a:r>
            <a:br>
              <a:rPr lang="en-US" sz="5400" b="1" dirty="0" smtClean="0">
                <a:ln>
                  <a:solidFill>
                    <a:schemeClr val="tx1"/>
                  </a:solidFill>
                </a:ln>
              </a:rPr>
            </a:br>
            <a:r>
              <a:rPr lang="en-US" sz="5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STEEL </a:t>
            </a:r>
            <a:r>
              <a:rPr lang="en-US" sz="5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	</a:t>
            </a:r>
            <a:r>
              <a:rPr lang="en-US" sz="5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GREEN </a:t>
            </a:r>
            <a:r>
              <a:rPr lang="en-US" sz="5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	</a:t>
            </a:r>
            <a:r>
              <a:rPr lang="en-US" sz="5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SLEEP </a:t>
            </a:r>
            <a:r>
              <a:rPr lang="en-US" sz="5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	</a:t>
            </a:r>
            <a:r>
              <a:rPr lang="en-US" sz="5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TREE</a:t>
            </a:r>
            <a:r>
              <a:rPr lang="en-US" sz="5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/>
            </a:r>
            <a:br>
              <a:rPr lang="en-US" sz="5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</a:br>
            <a:r>
              <a:rPr lang="en-US" sz="5400" b="1" dirty="0" smtClean="0">
                <a:ln>
                  <a:solidFill>
                    <a:schemeClr val="tx1"/>
                  </a:solidFill>
                </a:ln>
              </a:rPr>
              <a:t>	</a:t>
            </a:r>
            <a:br>
              <a:rPr lang="en-US" sz="5400" b="1" dirty="0" smtClean="0">
                <a:ln>
                  <a:solidFill>
                    <a:schemeClr val="tx1"/>
                  </a:solidFill>
                </a:ln>
              </a:rPr>
            </a:br>
            <a:r>
              <a:rPr lang="en-US" b="1" dirty="0" smtClean="0">
                <a:ln>
                  <a:solidFill>
                    <a:schemeClr val="tx1"/>
                  </a:solidFill>
                </a:ln>
              </a:rPr>
              <a:t>	</a:t>
            </a:r>
            <a:br>
              <a:rPr lang="en-US" b="1" dirty="0" smtClean="0">
                <a:ln>
                  <a:solidFill>
                    <a:schemeClr val="tx1"/>
                  </a:solidFill>
                </a:ln>
              </a:rPr>
            </a:br>
            <a:endParaRPr lang="ru-RU" dirty="0">
              <a:ln>
                <a:solidFill>
                  <a:schemeClr val="tx1"/>
                </a:solidFill>
              </a:ln>
              <a:solidFill>
                <a:srgbClr val="663300"/>
              </a:solidFill>
            </a:endParaRPr>
          </a:p>
        </p:txBody>
      </p:sp>
      <p:pic>
        <p:nvPicPr>
          <p:cNvPr id="2" name="4 урок 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9523" end="14615.37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16016" y="4941168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126</Words>
  <Application>Microsoft Office PowerPoint</Application>
  <PresentationFormat>Экран (4:3)</PresentationFormat>
  <Paragraphs>46</Paragraphs>
  <Slides>11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Aharoni</vt:lpstr>
      <vt:lpstr>Arial</vt:lpstr>
      <vt:lpstr>Calibri</vt:lpstr>
      <vt:lpstr>Times New Roman</vt:lpstr>
      <vt:lpstr>Тема Office</vt:lpstr>
      <vt:lpstr>Презентация PowerPoint</vt:lpstr>
      <vt:lpstr> </vt:lpstr>
      <vt:lpstr>HEN   TEN  PEN  MEN    NET     LET   SET  PET    GET   WET  RED  BED    WEB  LEG          </vt:lpstr>
      <vt:lpstr>Презентация PowerPoint</vt:lpstr>
      <vt:lpstr>Чтение буквы «Ee»</vt:lpstr>
      <vt:lpstr>Чтение буквы «Ee»</vt:lpstr>
      <vt:lpstr>Презентация PowerPoint</vt:lpstr>
      <vt:lpstr> </vt:lpstr>
      <vt:lpstr>  PETE  GENE  STEVE  SEE   NEED   SEED  MEET  FEET    STEEL  GREEN  SLEEP  TREE    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Чтение буквы «Aа»</dc:title>
  <dc:creator>User</dc:creator>
  <cp:lastModifiedBy>User</cp:lastModifiedBy>
  <cp:revision>37</cp:revision>
  <dcterms:created xsi:type="dcterms:W3CDTF">2018-09-27T07:33:40Z</dcterms:created>
  <dcterms:modified xsi:type="dcterms:W3CDTF">2018-11-12T12:42:22Z</dcterms:modified>
</cp:coreProperties>
</file>