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1"/>
  </p:notesMasterIdLst>
  <p:sldIdLst>
    <p:sldId id="262" r:id="rId2"/>
    <p:sldId id="267" r:id="rId3"/>
    <p:sldId id="264" r:id="rId4"/>
    <p:sldId id="273" r:id="rId5"/>
    <p:sldId id="272" r:id="rId6"/>
    <p:sldId id="271" r:id="rId7"/>
    <p:sldId id="265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96B39-76A8-4B37-BF77-F07172EF3A6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26F95-FF93-41F5-B5B4-D254F51FA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10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11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12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13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14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15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16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17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18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2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3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4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5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6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7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8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9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6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7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0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11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42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6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4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7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47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1663" cy="1244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9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9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0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8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2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6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4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218">
              <a:srgbClr val="FFC000"/>
            </a:gs>
            <a:gs pos="73437">
              <a:srgbClr val="06AD92"/>
            </a:gs>
            <a:gs pos="71875">
              <a:srgbClr val="0BB294"/>
            </a:gs>
            <a:gs pos="52000">
              <a:srgbClr val="14BD99"/>
            </a:gs>
            <a:gs pos="36000">
              <a:srgbClr val="27D3A3"/>
            </a:gs>
            <a:gs pos="100000">
              <a:schemeClr val="accent1">
                <a:lumMod val="60000"/>
                <a:lumOff val="40000"/>
              </a:schemeClr>
            </a:gs>
            <a:gs pos="92000">
              <a:srgbClr val="01A78F"/>
            </a:gs>
            <a:gs pos="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3C3E-796C-4416-B434-97C4C7E3C049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33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20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9.xml"/><Relationship Id="rId18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slide" Target="slide14.xml"/><Relationship Id="rId17" Type="http://schemas.openxmlformats.org/officeDocument/2006/relationships/slide" Target="slide12.xml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13.xml"/><Relationship Id="rId15" Type="http://schemas.openxmlformats.org/officeDocument/2006/relationships/slide" Target="slide6.xml"/><Relationship Id="rId10" Type="http://schemas.openxmlformats.org/officeDocument/2006/relationships/slide" Target="slide16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17.xml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857364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«Удивительный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Коми край»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57250" cy="46738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3" y="4719686"/>
            <a:ext cx="8975725" cy="769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8" y="1087205"/>
            <a:ext cx="8974090" cy="768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412" y="486516"/>
            <a:ext cx="3005588" cy="859611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13795"/>
              </p:ext>
            </p:extLst>
          </p:nvPr>
        </p:nvGraphicFramePr>
        <p:xfrm>
          <a:off x="5114089" y="5489034"/>
          <a:ext cx="3670935" cy="1211009"/>
        </p:xfrm>
        <a:graphic>
          <a:graphicData uri="http://schemas.openxmlformats.org/drawingml/2006/table">
            <a:tbl>
              <a:tblPr firstRow="1" firstCol="1" bandRow="1"/>
              <a:tblGrid>
                <a:gridCol w="3670935">
                  <a:extLst>
                    <a:ext uri="{9D8B030D-6E8A-4147-A177-3AD203B41FA5}">
                      <a16:colId xmlns:a16="http://schemas.microsoft.com/office/drawing/2014/main" val="82127764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Автор : Герасимова Анжелла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Рольевна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учитель начальных классов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МБОУ СОШ № 1,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Республики Коми г. Усинска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2018г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85607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3289" y="508939"/>
            <a:ext cx="4572000" cy="1771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372829"/>
            <a:ext cx="33598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Ничего не болит</a:t>
            </a: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все </a:t>
            </a: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ноет-хнычет.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29" y="4732539"/>
            <a:ext cx="8974090" cy="768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98608" y="5437134"/>
            <a:ext cx="1612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свинья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50" y="2191371"/>
            <a:ext cx="3438743" cy="2579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87" y="2007933"/>
            <a:ext cx="2139881" cy="304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34670" y="5607936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0496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Старую бабу день и ночь за пупок </a:t>
            </a: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таскают.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49" y="4732539"/>
            <a:ext cx="8974090" cy="7681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1920" y="5475815"/>
            <a:ext cx="1532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дверь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36" y="1650050"/>
            <a:ext cx="2038770" cy="3219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87" y="2003770"/>
            <a:ext cx="2139881" cy="304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19677" y="561716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5222" y="119509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Печь разобрали, а сложить не сумели.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10" y="4732539"/>
            <a:ext cx="8974090" cy="7681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7301" y="5451437"/>
            <a:ext cx="3479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яичная скорлупа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22" y="2271249"/>
            <a:ext cx="3857426" cy="2461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5" y="1991763"/>
            <a:ext cx="2139881" cy="30421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95222" y="558379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0877" y="1403214"/>
            <a:ext cx="6461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городов в Республике Коми?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" y="4732539"/>
            <a:ext cx="8974090" cy="7681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5210" y="5500702"/>
            <a:ext cx="2365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городов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60" y="2052910"/>
            <a:ext cx="2139881" cy="30421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50817" y="562596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8720" y="987074"/>
            <a:ext cx="6770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является главой Республики Коми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844" y="1660823"/>
            <a:ext cx="1963903" cy="2783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32" y="4735563"/>
            <a:ext cx="8974090" cy="7681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19766" y="5500702"/>
            <a:ext cx="6083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Анатольевич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апликов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87" y="2063277"/>
            <a:ext cx="2139881" cy="30421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7418" y="560842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22923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</a:t>
            </a: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исполнилось 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Сыктывкару?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52" y="4718989"/>
            <a:ext cx="8974090" cy="7681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04982" y="5700822"/>
            <a:ext cx="1849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230 лет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35" y="1941731"/>
            <a:ext cx="3422092" cy="2563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052099"/>
            <a:ext cx="2139881" cy="30421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75861" y="5837244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8728" y="764704"/>
            <a:ext cx="7247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 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 недалеко (около 4 км) </a:t>
            </a:r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правого берега реки Уса, от которой и получил своё название. Первоначально назывался </a:t>
            </a:r>
            <a:r>
              <a:rPr lang="ru-RU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Ускар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10" y="4732539"/>
            <a:ext cx="8974090" cy="7681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13647" y="5698324"/>
            <a:ext cx="169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Усинск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30" y="2158898"/>
            <a:ext cx="1842428" cy="25736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9771" y="583675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091" y="436416"/>
            <a:ext cx="65109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Заслуженный мастер спорта СССР по лыжным гонкам. Обладательница трёх золотых, двух серебряных и одной бронзовой олимпийских медалей, многократная чемпионка мира и СССР. 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6" y="4732539"/>
            <a:ext cx="8974090" cy="768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26" y="3421972"/>
            <a:ext cx="2211809" cy="1410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41" y="3223064"/>
            <a:ext cx="2202185" cy="17601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36696" y="5846845"/>
            <a:ext cx="390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Раиса Сметанина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09" y="3097064"/>
            <a:ext cx="2139881" cy="30421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75816" y="599232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428868"/>
            <a:ext cx="8143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10" y="4771509"/>
            <a:ext cx="8974090" cy="768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778"/>
            <a:ext cx="8974090" cy="768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0425"/>
            <a:ext cx="2139881" cy="30421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6021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www.myshared.ru/slide/102457/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6160" y="1859140"/>
            <a:ext cx="37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http://www.tomovl.ru/ysinsk.htm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709" y="213847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http://www.tomovl.ru/fishingline_dary_prirody.html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2407" y="2377189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http://www.tomovl.ru/catalog/syktyvkar.htm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6160" y="2667987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http://www.rkomi.ru/top/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708" y="2956712"/>
            <a:ext cx="8693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http://fb.ru/article/180456/raisa-petrovna-smetanina-gordost-lyijnogo-sporta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6160" y="3208186"/>
            <a:ext cx="7551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http://uralmagnit.ru/publication/istoki/sagadki-komi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6160" y="3505105"/>
            <a:ext cx="7681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http://detskiychas.ru/obo_vsyom/victorina/yagody_dary_prirody/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1370505"/>
            <a:ext cx="7616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http://nachalo4ka.ru/detskie-kartinki-assorti-dlya-prezentatsiy/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53" y="5582391"/>
            <a:ext cx="8974090" cy="76816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4399" y="3804529"/>
            <a:ext cx="87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http://zakustom.com/blog/43644607950/Knyazhenika-</a:t>
            </a:r>
            <a:r>
              <a:rPr lang="ru-RU" dirty="0" err="1"/>
              <a:t>вЂ</a:t>
            </a:r>
            <a:r>
              <a:rPr lang="ru-RU" dirty="0"/>
              <a:t>”-</a:t>
            </a:r>
            <a:r>
              <a:rPr lang="en-US" dirty="0" err="1"/>
              <a:t>tsarskaya-yagoda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8534" y="4155051"/>
            <a:ext cx="802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http://chemisowaret.ru/32-raisa-smetanina-lyzhnica-1976-youtube/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4398" y="4445849"/>
            <a:ext cx="8026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http://sadik.tomsk.ru/catalog/vereskovie/vaccinium/Oxycoccus/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0708" y="4780499"/>
            <a:ext cx="8369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http://az-priroda.ru/chernaya-smorodina-polza-v-kazhdoj-yagodke.html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6528" y="5042946"/>
            <a:ext cx="8393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http://strel.mirtesen.ru/blog/43762935786/mp3-MESYATS-KOROMYISLOM...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500174"/>
            <a:ext cx="2571768" cy="12144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 </a:t>
            </a:r>
            <a:r>
              <a:rPr lang="kk-KZ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растениях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286256"/>
            <a:ext cx="2571768" cy="12144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городах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928934"/>
            <a:ext cx="2571768" cy="12144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 загадки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2857488" y="1500174"/>
            <a:ext cx="1143008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10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00364" y="4357694"/>
            <a:ext cx="1143008" cy="11430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10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64" y="2928934"/>
            <a:ext cx="1143008" cy="1143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10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71934" y="1500174"/>
            <a:ext cx="1143008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20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29256" y="2928934"/>
            <a:ext cx="1143008" cy="1143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30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58148" y="4357694"/>
            <a:ext cx="1143008" cy="11430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50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43702" y="4357694"/>
            <a:ext cx="1143008" cy="11430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40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hlinkClick r:id="rId11" action="ppaction://hlinksldjump"/>
          </p:cNvPr>
          <p:cNvSpPr/>
          <p:nvPr/>
        </p:nvSpPr>
        <p:spPr>
          <a:xfrm>
            <a:off x="5429256" y="4357694"/>
            <a:ext cx="1143008" cy="11430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30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14810" y="4357694"/>
            <a:ext cx="1143008" cy="114300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20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14810" y="2928934"/>
            <a:ext cx="1143008" cy="1143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20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86380" y="1500174"/>
            <a:ext cx="1143008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30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00826" y="1500174"/>
            <a:ext cx="1143008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40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715272" y="1500174"/>
            <a:ext cx="1143008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50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858148" y="2928934"/>
            <a:ext cx="1143008" cy="1143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50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643702" y="2928934"/>
            <a:ext cx="1143008" cy="11430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/>
              </a:rPr>
              <a:t>40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23">
            <a:hlinkClick r:id="rId19" action="ppaction://hlinksldjump"/>
          </p:cNvPr>
          <p:cNvSpPr/>
          <p:nvPr/>
        </p:nvSpPr>
        <p:spPr>
          <a:xfrm>
            <a:off x="7786710" y="5857892"/>
            <a:ext cx="1071570" cy="7143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8728" y="537462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Расположите названия ягод в алфавитном порядке.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7870" y="179497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брусника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морошка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ежевика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0503" y="5485726"/>
            <a:ext cx="5425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 д,  с,  в.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7563"/>
            <a:ext cx="8974090" cy="768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317"/>
            <a:ext cx="2138080" cy="30413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67870" y="559344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8479" y="2330582"/>
            <a:ext cx="3504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можжевельник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1337" y="2774280"/>
            <a:ext cx="213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малина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1786" y="3284690"/>
            <a:ext cx="2444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брусника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8804" y="3790729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клюква 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398680"/>
            <a:ext cx="1535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клюква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54698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незапамятных времён эту ягоду величают «болотным лекарем». Что это за ягода?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1" y="4678124"/>
            <a:ext cx="8974090" cy="768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05" y="2433241"/>
            <a:ext cx="2950752" cy="2217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27" y="2020037"/>
            <a:ext cx="2139881" cy="30421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78804" y="554348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9360" y="2296362"/>
            <a:ext cx="2999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>
                <a:solidFill>
                  <a:srgbClr val="FF0000"/>
                </a:solidFill>
              </a:rPr>
              <a:t>) 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брусника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9360" y="2760297"/>
            <a:ext cx="2056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черника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9360" y="3250674"/>
            <a:ext cx="2210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морошка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9360" y="3699218"/>
            <a:ext cx="2434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земляника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8697" y="5550579"/>
            <a:ext cx="2008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морошка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57166"/>
            <a:ext cx="7103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Большим любителем этой ягоды в свежем и мочёном виде был </a:t>
            </a:r>
            <a:endParaRPr lang="ru-RU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С. Пушкин. О какой ягоде идёт речь?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10" y="4732539"/>
            <a:ext cx="8974090" cy="768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28" y="2073394"/>
            <a:ext cx="3485089" cy="2354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82" y="2021977"/>
            <a:ext cx="2139881" cy="30421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67744" y="565642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1040" y="2484321"/>
            <a:ext cx="2472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смородина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1040" y="3010769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клюква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156" y="3496066"/>
            <a:ext cx="2229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брусника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95086" y="4041622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малина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0192" y="5449048"/>
            <a:ext cx="2267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смородина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15" y="462403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полезности эта ягода занимает лидирующее положение среди других ягод. Она бывает чёрной, красной, белой. О какой ягоде идёт речь?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16" y="4756367"/>
            <a:ext cx="8974090" cy="76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10" y="2381967"/>
            <a:ext cx="3706945" cy="2395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56" y="2037398"/>
            <a:ext cx="2139881" cy="30421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19677" y="557139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3043" y="2536595"/>
            <a:ext cx="2571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смородина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8115" y="3031794"/>
            <a:ext cx="1896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малина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2977" y="324027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княженика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2977" y="4062845"/>
            <a:ext cx="3070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волчье лыко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13095" y="54740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22469" y="5650556"/>
            <a:ext cx="2186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княженика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7600" y="280310"/>
            <a:ext cx="7175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ягода — «княжеского рода». Ягода – темно-красного цвета с сизоватым налетом. Похожа на малину. Имеет приятный сладкий вкус, очень ароматная. Угадайте её название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3023"/>
            <a:ext cx="8974090" cy="7681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77" y="2527079"/>
            <a:ext cx="3003087" cy="22523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47" y="1993808"/>
            <a:ext cx="2139881" cy="30421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94808" y="571633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372829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- спать, а он - гулять.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5" y="4764222"/>
            <a:ext cx="8974090" cy="7681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80646" y="5544369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2006176"/>
            <a:ext cx="3677394" cy="2758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5" y="2025121"/>
            <a:ext cx="2139881" cy="30421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24836" y="565209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02095" y="5481766"/>
            <a:ext cx="1042416" cy="104241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2065" y="117209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Мохнашка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раскрывается, голяк в нее врывается.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6" y="4684999"/>
            <a:ext cx="8974090" cy="7681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66929" y="5451006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варежки и рука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14" y="2637124"/>
            <a:ext cx="2733675" cy="2047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04789"/>
            <a:ext cx="2843808" cy="2132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07" y="2026912"/>
            <a:ext cx="2139881" cy="30421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39023" y="556713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738</TotalTime>
  <Words>463</Words>
  <Application>Microsoft Office PowerPoint</Application>
  <PresentationFormat>Экран (4:3)</PresentationFormat>
  <Paragraphs>146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Century Gothic</vt:lpstr>
      <vt:lpstr>Lucida Sans Unicode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Герасимова Анжелла</cp:lastModifiedBy>
  <cp:revision>102</cp:revision>
  <dcterms:created xsi:type="dcterms:W3CDTF">2015-02-21T19:33:28Z</dcterms:created>
  <dcterms:modified xsi:type="dcterms:W3CDTF">2018-11-12T19:02:03Z</dcterms:modified>
</cp:coreProperties>
</file>