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8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a20ed45372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1560" y="-244480"/>
            <a:ext cx="74888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5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на пультах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5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русскому языку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4 класса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11560" y="692696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Укажи род прилагательного: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сладкое варенье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женский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мужской 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средний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4" y="764704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каких глаголах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пишется «Ь»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а) не надо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боят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б) солнце садит…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в) надо хорошо учит…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764704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ень и ночь стучит оно,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Словно бы заведено.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Будет плохо, если вдруг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Прекратится этот стук.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Сердце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Часы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764704"/>
            <a:ext cx="777686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Выберите слова, которые являются именами существительными:</a:t>
            </a: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небо, стол, поёт, учебник, поле;</a:t>
            </a: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книга, замолчал, лает, чирикает;</a:t>
            </a: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ученик, ученица, стол, картина, план;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10(39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2828925"/>
            <a:ext cx="6096000" cy="1809750"/>
          </a:xfrm>
        </p:spPr>
      </p:pic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548680"/>
            <a:ext cx="68407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Доска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Досада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6" descr="10(39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692696"/>
            <a:ext cx="6096000" cy="1809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Содержимое 7" descr="3(54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2828925"/>
            <a:ext cx="6096000" cy="1809750"/>
          </a:xfrm>
        </p:spPr>
      </p:pic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4" y="764704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Красный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Краски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Красивый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Содержимое 7" descr="3(54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196752"/>
            <a:ext cx="6624736" cy="1966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Ездить нужно осторожно.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рога держаться можно. 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Жаль вот только — гривы нет. 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за конь?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Веласипет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Велосипед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Веласипед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производит пимокат?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валенки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дёготь  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колёса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4" y="764704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Расставьте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ударение в словах: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Средства, красивее,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прибывший</a:t>
            </a:r>
          </a:p>
          <a:p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красИвее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прибЫвший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красИвее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прибЫвший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красивЕе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прИбывший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Разгадай ребусы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Р1А, 2Д,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1УМ</a:t>
            </a:r>
          </a:p>
          <a:p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Родина, двор, подиум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Тревога, парад, парад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Родина, парад, разум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7224" y="764704"/>
            <a:ext cx="70009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Доскажи пословицу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 лежачий камень…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Спрячь клад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не течёт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Посади семечко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можно сказать и мальчику и девочке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расти большая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 startAt="2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расти большой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 startAt="2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расти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большим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332656"/>
            <a:ext cx="7200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чём в былые времена можно было увидеть человека, которого называли форейтором?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лошади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мачте корабля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3)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колокольне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 каком из этих слов есть приставка не-?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немецкий;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нежный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нервный; несчастный; небесный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нервный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нежный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есчастный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Есть в яблоке и сливе, а в саду нет; есть в луке и в салате, а в огороде нет. Что это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суффикс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буква л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корень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Мальчик заменил каждую букву своего имени порядковым номером этой буквы в русском алфавите, получилось 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510141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 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Дима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Демид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Даниил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 слово написано с ошибкой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клеют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реют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сеют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764704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Вот список существительных: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бигуди, жалюзи, усы, санки, 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лыжи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 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коньки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каникулы.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каких из них нет формы единственного числа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коньки,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жалюзи,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санки, каникулы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жалюзи, бигуди, санки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каникулы.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каникулы, жалюзи санки.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твердых и сколько мягких согласных звуков обозначены буквой Л в стихотворении: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Ливень льёт! Ливень льёт!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Пляшут капли в лужице.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Плот плывёт! Плот плывёт!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Плот по луже кружится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[Л]- 8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[Л'] –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[Л]-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6,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[Л'] –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[Л]- 7, [Л'] – 6.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переводится на русский язык слово, которое по-польски звучит как «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сушарка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миксер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утюг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фен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Сейчас, описывая заготовку леса, говорят, что его рубят. А были времена, когда говорили, что деревья при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заготовке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 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молотят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секут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колотят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2910" y="764704"/>
            <a:ext cx="62150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одежды, которую рекомендуют держать шире?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Карман 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Воротник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Рукав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каком слове нет того корня, который есть в четырёх остальных?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ежевечерний;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ежевика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ежегодный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еженедельник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ежеутренний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Ежеутренний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ежевечерний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ежевика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Сколько в русском языке названий месяцев, у которых в форме родительного падежа единственного числа ударение падает на окончание?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шесть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четыре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семь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3568" y="404664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Дециметр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Миллиметр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Километр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39552" y="510918"/>
            <a:ext cx="756084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одна десятая от сантиметра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одна тысячная от одного метра.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знаешь как зовут,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Длину измерить помогу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764704"/>
            <a:ext cx="724715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означает фразеологическое   сочетание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«Не ударить в грязь лицом».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Показать себя с лучшей стороны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Показать свою красоту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Показать себя с худшей стороны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764704"/>
            <a:ext cx="75724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Распредели слова 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алфавитном порядке.</a:t>
            </a:r>
            <a:endParaRPr lang="ru-RU" sz="3200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ЛЕБЕДЬ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МОРЕ,</a:t>
            </a:r>
          </a:p>
          <a:p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ЛЕСТНИЦА,КРЫЛО.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Море, крыло, лебедь, лестница 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Крыло, лестница, лебедь, море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Крыло, лебедь, лестница, море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1472" y="764704"/>
            <a:ext cx="75724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каком времени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употреблён глагол в предложении: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Капли дождя зашлёпали по листьям.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прошедшем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будущем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настоящем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764704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Слова, противоположные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значению, называются: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антонимами 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синонимами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омонимами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صورة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4348" y="764704"/>
            <a:ext cx="74580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/>
              <a:t> 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Укажи антонимы: 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   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добрый - честный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б) смеётся- плачет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в)смелый - отважный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442</TotalTime>
  <Words>543</Words>
  <Application>Microsoft Office PowerPoint</Application>
  <PresentationFormat>Экран (4:3)</PresentationFormat>
  <Paragraphs>239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кристина</dc:creator>
  <cp:lastModifiedBy>кристина</cp:lastModifiedBy>
  <cp:revision>49</cp:revision>
  <dcterms:created xsi:type="dcterms:W3CDTF">2014-11-13T19:38:03Z</dcterms:created>
  <dcterms:modified xsi:type="dcterms:W3CDTF">2015-03-09T18:17:10Z</dcterms:modified>
</cp:coreProperties>
</file>