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</p:sldMasterIdLst>
  <p:notesMasterIdLst>
    <p:notesMasterId r:id="rId40"/>
  </p:notesMasterIdLst>
  <p:sldIdLst>
    <p:sldId id="276" r:id="rId20"/>
    <p:sldId id="277" r:id="rId21"/>
    <p:sldId id="257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8" r:id="rId31"/>
    <p:sldId id="267" r:id="rId32"/>
    <p:sldId id="269" r:id="rId33"/>
    <p:sldId id="270" r:id="rId34"/>
    <p:sldId id="271" r:id="rId35"/>
    <p:sldId id="272" r:id="rId36"/>
    <p:sldId id="273" r:id="rId37"/>
    <p:sldId id="274" r:id="rId38"/>
    <p:sldId id="27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6775-C47F-4102-8EFA-837B65C12FB4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AB866-ACD1-4263-ABC9-926183CF7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5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8A0932B-2C5C-450E-9871-D06303CEBCC2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BEB3-5B11-4B0A-8069-B304B6889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73F6-98C3-438F-9BD6-362FCD9875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013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787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76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51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209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433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071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576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931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205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61D8-E23F-49A8-8DCA-368A9A22C9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767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127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599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261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73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583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361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626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42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835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6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496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489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18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012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023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973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855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733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28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428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7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617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36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139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20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510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644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895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918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345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48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69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978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14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949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665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31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332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097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468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394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53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6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417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664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403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506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024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937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569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419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362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905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6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367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140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020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594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612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621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643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838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882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9663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89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021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886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784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2379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808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13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310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888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414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3505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4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9683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211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463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132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60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10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935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951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3146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592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3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48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1640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998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931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691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751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4981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4498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959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9102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1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6FB7C-3335-4A12-9D8B-FDD97840B3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24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146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1410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508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8176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950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9162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545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9328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30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4676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48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82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69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4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97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9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62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02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83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1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2393-FAC3-4DB4-B621-8064B9B064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52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51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5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86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06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31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76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44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7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64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7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E95C-F7DA-4E20-86DA-D2A9EB40F5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4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91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47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19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72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01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77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92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18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2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7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94EB-EF15-4850-B942-B22D4C038D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79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52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571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16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69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38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9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74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2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46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3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11E8-259A-4803-942D-69AB6AA5A6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62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57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08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738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548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01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1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733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6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FB391-7F5D-44F8-8D9F-84AEC49914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348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7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910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2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940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6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54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395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6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6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036C2-E2CC-45CC-B4CE-A3F5589415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33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551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2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461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983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22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69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85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892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632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669E-4A88-4513-A870-33432A531F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7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F952A-7B31-4B4D-80F6-0340CEC151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5B1FE-A864-431D-9FDA-2768A048FE8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173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51A1-79A8-47F5-B20C-F0FD03D8AD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555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0713-60B4-4F63-A184-A7421C72A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658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6222-6AE8-41F8-948F-4CB56DBDA7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437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1EF7-BD82-4F33-A36F-A28DE354BE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543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29D-95DA-43D7-AEBC-BAE14291F9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356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871FD-A865-4C96-9C99-B4858B20D2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00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6219-5D2C-4E17-8F60-AF19699DCD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90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793D-4DAB-480D-BC2B-1791192000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834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6E69-E231-40F1-891B-E0291617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8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0718E-D5EA-44ED-82A5-3DD1F4E830F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01170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9415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89261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06591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69772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06430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2512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36457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73272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97223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1731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66155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12125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618733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85151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90280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34939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7071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DA2F2-0D03-4A94-8991-7A3479047DE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9645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«Звёздный сын Земли»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МАОУ ООШ </a:t>
            </a:r>
            <a:r>
              <a:rPr lang="ru-RU" dirty="0" err="1" smtClean="0"/>
              <a:t>с.Быков</a:t>
            </a:r>
            <a:r>
              <a:rPr lang="ru-RU" dirty="0" smtClean="0"/>
              <a:t> Отрог</a:t>
            </a:r>
          </a:p>
          <a:p>
            <a:r>
              <a:rPr lang="ru-RU" dirty="0" smtClean="0"/>
              <a:t>Саратовской области</a:t>
            </a:r>
          </a:p>
          <a:p>
            <a:r>
              <a:rPr lang="ru-RU" dirty="0" err="1" smtClean="0"/>
              <a:t>Дюндерова</a:t>
            </a:r>
            <a:r>
              <a:rPr lang="ru-RU" dirty="0" smtClean="0"/>
              <a:t> Наталья </a:t>
            </a:r>
            <a:r>
              <a:rPr lang="ru-RU" dirty="0"/>
              <a:t>П</a:t>
            </a:r>
            <a:r>
              <a:rPr lang="ru-RU" dirty="0" smtClean="0"/>
              <a:t>авловна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3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Юрий Гагарин – курсант Саратовского Аэроклуба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4" descr="Scan10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6718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3780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Саратовский индустриально-педагогический техникум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Четыре года, с 1951г., Ю. А. Гагарин обучался  в Саратовском техникуме. </a:t>
            </a:r>
          </a:p>
        </p:txBody>
      </p:sp>
    </p:spTree>
    <p:extLst>
      <p:ext uri="{BB962C8B-B14F-4D97-AF65-F5344CB8AC3E}">
        <p14:creationId xmlns:p14="http://schemas.microsoft.com/office/powerpoint/2010/main" val="255625423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Гагаринская улыбка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Этот снимок сделан на Волге и хранится в экспозиции музея Саратовского техникума, где прошла юность героя.</a:t>
            </a:r>
          </a:p>
        </p:txBody>
      </p:sp>
    </p:spTree>
    <p:extLst>
      <p:ext uri="{BB962C8B-B14F-4D97-AF65-F5344CB8AC3E}">
        <p14:creationId xmlns:p14="http://schemas.microsoft.com/office/powerpoint/2010/main" val="125762423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4" descr="Scan10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6794500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49288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Космический рейс закончен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/>
              <a:t>Облетев планету, Гагарин приземлился в Саратовской области – как раз там, где учился летать на самолётах.</a:t>
            </a:r>
          </a:p>
        </p:txBody>
      </p:sp>
      <p:pic>
        <p:nvPicPr>
          <p:cNvPr id="15364" name="Picture 4" descr="Scan1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76327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926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12 апреля – День космонавтики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«Облетев Землю в корабле – спутнике, я увидел, как прекрасна наша планета. Люди, будем хранить и приумножать эту красоту, а не разрушать её!»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                              Ю. Гагарин</a:t>
            </a:r>
          </a:p>
        </p:txBody>
      </p:sp>
    </p:spTree>
    <p:extLst>
      <p:ext uri="{BB962C8B-B14F-4D97-AF65-F5344CB8AC3E}">
        <p14:creationId xmlns:p14="http://schemas.microsoft.com/office/powerpoint/2010/main" val="169655709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5604" name="Picture 2" descr="C:\Documents and Settings\Денис\Мои документы\Мои рисунки\Toolbox\2010-03-21\Scan1010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85750"/>
            <a:ext cx="805815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8329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0" name="Picture 4" descr="Scan10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674688"/>
            <a:ext cx="5832475" cy="828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67317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15300" cy="15716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Международный космос </a:t>
            </a:r>
            <a:br>
              <a:rPr lang="ru-RU" dirty="0" smtClean="0"/>
            </a:br>
            <a:r>
              <a:rPr lang="ru-RU" sz="2800" dirty="0" smtClean="0"/>
              <a:t>Космонавты и астронавты на борту Международной космической станции.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70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771525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598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2772" name="Picture 2" descr="C:\Documents and Settings\Денис\Мои документы\байконур\x_1fc6f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82867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567204"/>
      </p:ext>
    </p:extLst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36077" y="1720840"/>
            <a:ext cx="8937102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rgbClr val="33CCC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33CCC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33CCCC">
                        <a:shade val="65000"/>
                        <a:satMod val="130000"/>
                      </a:srgbClr>
                    </a:gs>
                    <a:gs pos="92000">
                      <a:srgbClr val="33CCCC">
                        <a:shade val="50000"/>
                        <a:satMod val="120000"/>
                      </a:srgbClr>
                    </a:gs>
                    <a:gs pos="100000">
                      <a:srgbClr val="33CCC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ВСЕНАРОДНЫЙ ПРАЗДНИК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rgbClr val="33CCCC">
                      <a:tint val="75000"/>
                      <a:shade val="75000"/>
                      <a:satMod val="170000"/>
                    </a:srgbClr>
                  </a:gs>
                  <a:gs pos="49000">
                    <a:srgbClr val="33CCCC">
                      <a:tint val="88000"/>
                      <a:shade val="65000"/>
                      <a:satMod val="172000"/>
                    </a:srgbClr>
                  </a:gs>
                  <a:gs pos="50000">
                    <a:srgbClr val="33CCCC">
                      <a:shade val="65000"/>
                      <a:satMod val="130000"/>
                    </a:srgbClr>
                  </a:gs>
                  <a:gs pos="92000">
                    <a:srgbClr val="33CCCC">
                      <a:shade val="50000"/>
                      <a:satMod val="120000"/>
                    </a:srgbClr>
                  </a:gs>
                  <a:gs pos="100000">
                    <a:srgbClr val="33CCCC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rgbClr val="33CCCC">
                      <a:tint val="75000"/>
                      <a:shade val="75000"/>
                      <a:satMod val="170000"/>
                    </a:srgbClr>
                  </a:gs>
                  <a:gs pos="49000">
                    <a:srgbClr val="33CCCC">
                      <a:tint val="88000"/>
                      <a:shade val="65000"/>
                      <a:satMod val="172000"/>
                    </a:srgbClr>
                  </a:gs>
                  <a:gs pos="50000">
                    <a:srgbClr val="33CCCC">
                      <a:shade val="65000"/>
                      <a:satMod val="130000"/>
                    </a:srgbClr>
                  </a:gs>
                  <a:gs pos="92000">
                    <a:srgbClr val="33CCCC">
                      <a:shade val="50000"/>
                      <a:satMod val="120000"/>
                    </a:srgbClr>
                  </a:gs>
                  <a:gs pos="100000">
                    <a:srgbClr val="33CCCC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rgbClr val="33CCC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33CCC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33CCCC">
                        <a:shade val="65000"/>
                        <a:satMod val="130000"/>
                      </a:srgbClr>
                    </a:gs>
                    <a:gs pos="92000">
                      <a:srgbClr val="33CCCC">
                        <a:shade val="50000"/>
                        <a:satMod val="120000"/>
                      </a:srgbClr>
                    </a:gs>
                    <a:gs pos="100000">
                      <a:srgbClr val="33CCC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ДЕНЬ КОСМОНАВТИКИ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 апреля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ВСЕНАРОДНЫЙ ПРАЗДНИК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ДЕНЬ КОСМОНАВТИКИ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75096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Космос – </a:t>
            </a:r>
            <a:r>
              <a:rPr lang="ru-RU" smtClean="0"/>
              <a:t>это судьба</a:t>
            </a:r>
            <a:endParaRPr lang="ru-RU"/>
          </a:p>
        </p:txBody>
      </p:sp>
      <p:pic>
        <p:nvPicPr>
          <p:cNvPr id="38915" name="Picture 2" descr="C:\Documents and Settings\Денис\Мои документы\байконур\x_a5d3170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708150"/>
            <a:ext cx="7143750" cy="431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8497"/>
      </p:ext>
    </p:extLst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60350"/>
            <a:ext cx="77724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1961: весна Гагарина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1844675"/>
            <a:ext cx="4824413" cy="1728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12 апреля 1961 года Юрий Алексеевич Гагарин совершил первый в мире орбитальный космический полёт.</a:t>
            </a:r>
          </a:p>
        </p:txBody>
      </p:sp>
      <p:pic>
        <p:nvPicPr>
          <p:cNvPr id="8196" name="Picture 5" descr="Scan10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7703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09937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Циолковский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4" name="Picture 4" descr="C:\Documents and Settings\Денис\Мои документы\Мои рисунки\Toolbox\2010-04-06\Scan1016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7429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88361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148" name="Picture 2" descr="C:\Documents and Settings\Денис\Мои документы\Мои рисунки\Toolbox\2010-03-21\Scan1011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3929063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512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Новый был успех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smtClean="0"/>
              <a:t>Поднялся в космос первый человек.</a:t>
            </a:r>
          </a:p>
          <a:p>
            <a:pPr eaLnBrk="1" hangingPunct="1">
              <a:defRPr/>
            </a:pPr>
            <a:r>
              <a:rPr lang="ru-RU" sz="2000" smtClean="0"/>
              <a:t>Гагарин Юрий выполнил полёт.</a:t>
            </a:r>
          </a:p>
          <a:p>
            <a:pPr eaLnBrk="1" hangingPunct="1">
              <a:defRPr/>
            </a:pPr>
            <a:r>
              <a:rPr lang="ru-RU" sz="2000" smtClean="0"/>
              <a:t>Вокруг Земли наш облетел пилот.</a:t>
            </a:r>
          </a:p>
          <a:p>
            <a:pPr eaLnBrk="1" hangingPunct="1">
              <a:defRPr/>
            </a:pPr>
            <a:r>
              <a:rPr lang="ru-RU" sz="2000" smtClean="0"/>
              <a:t>Благополучно завершил виток</a:t>
            </a:r>
          </a:p>
          <a:p>
            <a:pPr eaLnBrk="1" hangingPunct="1">
              <a:defRPr/>
            </a:pPr>
            <a:r>
              <a:rPr lang="ru-RU" sz="2000" smtClean="0"/>
              <a:t>Космический корабль «Восток»</a:t>
            </a:r>
          </a:p>
        </p:txBody>
      </p:sp>
      <p:pic>
        <p:nvPicPr>
          <p:cNvPr id="7172" name="Picture 4" descr="Scan10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36528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66817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Миг звёздной биографии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Юрий Гагарин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   с матерью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Анной Тимофеевной.</a:t>
            </a:r>
          </a:p>
          <a:p>
            <a:pPr eaLnBrk="1" hangingPunct="1">
              <a:defRPr/>
            </a:pPr>
            <a:endParaRPr lang="ru-RU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      </a:t>
            </a:r>
          </a:p>
        </p:txBody>
      </p:sp>
      <p:pic>
        <p:nvPicPr>
          <p:cNvPr id="11268" name="Picture 4" descr="Scan100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3845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7710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Валентина Гагарина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2" name="Picture 2" descr="C:\Documents and Settings\Денис\Мои документы\Мои рисунки\Toolbox\2010-03-21\Scan10106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14500"/>
            <a:ext cx="55721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107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Ю.А.Гагарин с дочками Леной и Галей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Scan10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758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7316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212</Words>
  <Application>Microsoft Office PowerPoint</Application>
  <PresentationFormat>Экран (4:3)</PresentationFormat>
  <Paragraphs>45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20</vt:i4>
      </vt:variant>
    </vt:vector>
  </HeadingPairs>
  <TitlesOfParts>
    <vt:vector size="39" baseType="lpstr">
      <vt:lpstr>Глобус</vt:lpstr>
      <vt:lpstr>1_Глобус</vt:lpstr>
      <vt:lpstr>2_Глобус</vt:lpstr>
      <vt:lpstr>3_Глобус</vt:lpstr>
      <vt:lpstr>4_Глобус</vt:lpstr>
      <vt:lpstr>5_Глобус</vt:lpstr>
      <vt:lpstr>6_Глобус</vt:lpstr>
      <vt:lpstr>7_Глобус</vt:lpstr>
      <vt:lpstr>8_Глобус</vt:lpstr>
      <vt:lpstr>9_Глобус</vt:lpstr>
      <vt:lpstr>10_Глобус</vt:lpstr>
      <vt:lpstr>11_Глобус</vt:lpstr>
      <vt:lpstr>12_Глобус</vt:lpstr>
      <vt:lpstr>13_Глобус</vt:lpstr>
      <vt:lpstr>14_Глобус</vt:lpstr>
      <vt:lpstr>15_Глобус</vt:lpstr>
      <vt:lpstr>16_Глобус</vt:lpstr>
      <vt:lpstr>17_Глобус</vt:lpstr>
      <vt:lpstr>18_Глобус</vt:lpstr>
      <vt:lpstr>«Звёздный сын Земли»</vt:lpstr>
      <vt:lpstr>12 апреля</vt:lpstr>
      <vt:lpstr>1961: весна Гагарина</vt:lpstr>
      <vt:lpstr>Циолковский</vt:lpstr>
      <vt:lpstr>Презентация PowerPoint</vt:lpstr>
      <vt:lpstr>Новый был успех</vt:lpstr>
      <vt:lpstr>Миг звёздной биографии</vt:lpstr>
      <vt:lpstr>Валентина Гагарина</vt:lpstr>
      <vt:lpstr>Ю.А.Гагарин с дочками Леной и Галей</vt:lpstr>
      <vt:lpstr>Юрий Гагарин – курсант Саратовского Аэроклуба</vt:lpstr>
      <vt:lpstr>Саратовский индустриально-педагогический техникум</vt:lpstr>
      <vt:lpstr>Гагаринская улыбка</vt:lpstr>
      <vt:lpstr>Презентация PowerPoint</vt:lpstr>
      <vt:lpstr>Космический рейс закончен</vt:lpstr>
      <vt:lpstr>12 апреля – День космонавтики</vt:lpstr>
      <vt:lpstr>Презентация PowerPoint</vt:lpstr>
      <vt:lpstr>Презентация PowerPoint</vt:lpstr>
      <vt:lpstr>Международный космос  Космонавты и астронавты на борту Международной космической станции. </vt:lpstr>
      <vt:lpstr>Презентация PowerPoint</vt:lpstr>
      <vt:lpstr>Космос – это судьба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</dc:title>
  <dc:creator>Максим</dc:creator>
  <cp:lastModifiedBy>Максим</cp:lastModifiedBy>
  <cp:revision>4</cp:revision>
  <dcterms:created xsi:type="dcterms:W3CDTF">2016-04-11T19:06:41Z</dcterms:created>
  <dcterms:modified xsi:type="dcterms:W3CDTF">2018-11-13T17:38:35Z</dcterms:modified>
</cp:coreProperties>
</file>