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76" r:id="rId3"/>
    <p:sldId id="257" r:id="rId4"/>
    <p:sldId id="277" r:id="rId5"/>
    <p:sldId id="279" r:id="rId6"/>
    <p:sldId id="265" r:id="rId7"/>
    <p:sldId id="259" r:id="rId8"/>
    <p:sldId id="262" r:id="rId9"/>
    <p:sldId id="261" r:id="rId10"/>
    <p:sldId id="263" r:id="rId11"/>
    <p:sldId id="264" r:id="rId12"/>
    <p:sldId id="266" r:id="rId13"/>
    <p:sldId id="267" r:id="rId14"/>
    <p:sldId id="258" r:id="rId15"/>
    <p:sldId id="280" r:id="rId16"/>
    <p:sldId id="281" r:id="rId17"/>
    <p:sldId id="282" r:id="rId18"/>
    <p:sldId id="303" r:id="rId19"/>
    <p:sldId id="283" r:id="rId20"/>
    <p:sldId id="285" r:id="rId21"/>
    <p:sldId id="284" r:id="rId22"/>
    <p:sldId id="287" r:id="rId23"/>
    <p:sldId id="286" r:id="rId24"/>
    <p:sldId id="288" r:id="rId25"/>
    <p:sldId id="293" r:id="rId26"/>
    <p:sldId id="294" r:id="rId27"/>
    <p:sldId id="269" r:id="rId28"/>
    <p:sldId id="270" r:id="rId29"/>
    <p:sldId id="271" r:id="rId30"/>
    <p:sldId id="296" r:id="rId31"/>
    <p:sldId id="297" r:id="rId32"/>
    <p:sldId id="298" r:id="rId33"/>
    <p:sldId id="299" r:id="rId34"/>
    <p:sldId id="301" r:id="rId35"/>
    <p:sldId id="302" r:id="rId36"/>
    <p:sldId id="300" r:id="rId37"/>
    <p:sldId id="295" r:id="rId38"/>
    <p:sldId id="272" r:id="rId39"/>
    <p:sldId id="273" r:id="rId40"/>
    <p:sldId id="274" r:id="rId41"/>
    <p:sldId id="27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>
        <p:scale>
          <a:sx n="80" d="100"/>
          <a:sy n="80" d="100"/>
        </p:scale>
        <p:origin x="-186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8A71A-451D-49B8-BD52-D4666DC83A33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02216-AEEF-47BB-913B-EB01C5B5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8DE4B-7ACB-40B5-AD4D-065E1D97D055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8DE4B-7ACB-40B5-AD4D-065E1D97D055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7997-4D01-4901-A2A4-3AD842CBB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J:\&#1044;&#1051;&#1071;%20&#1054;&#1050;&#1057;&#1040;&#1053;&#1067;%20&#1052;&#1048;&#1061;&#1040;&#1049;&#1051;&#1054;&#1042;&#1053;&#1067;\&#1040;&#1091;&#1076;&#1080;&#1086;%20&#1085;.&#1075;&#1086;&#1076;.wma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44;&#1051;&#1071;%20&#1054;&#1050;&#1057;&#1040;&#1053;&#1067;%20&#1052;&#1048;&#1061;&#1040;&#1049;&#1051;&#1054;&#1042;&#1053;&#1067;\Boney_M_-_16_-_Auld_Lang_Syne%5bmp3lemon.net%5d.mp3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J:\&#1044;&#1051;&#1071;%20&#1054;&#1050;&#1057;&#1040;&#1053;&#1067;%20&#1052;&#1048;&#1061;&#1040;&#1049;&#1051;&#1054;&#1042;&#1053;&#1067;\&#1040;&#1091;&#1076;&#1080;&#1086;%20&#1090;&#1099;&#1082;&#1074;&#1072;%201.wma" TargetMode="Externa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44;&#1051;&#1071;%20&#1054;&#1050;&#1057;&#1040;&#1053;&#1067;%20&#1052;&#1048;&#1061;&#1040;&#1049;&#1051;&#1054;&#1042;&#1053;&#1067;\&#1040;&#1091;&#1076;&#1080;&#1086;%20&#1074;&#1072;&#1083;&#1077;&#1085;&#1090;&#1080;&#1085;.mp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44;&#1051;&#1071;%20&#1054;&#1050;&#1057;&#1040;&#1053;&#1067;%20&#1052;&#1048;&#1061;&#1040;&#1049;&#1051;&#1054;&#1042;&#1053;&#1067;\&#1040;&#1091;&#1076;&#1080;&#1086;%20&#1073;&#1091;&#1073;&#1077;&#1085;&#1094;&#1099;%201.wma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gif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71.jpeg"/><Relationship Id="rId4" Type="http://schemas.openxmlformats.org/officeDocument/2006/relationships/image" Target="../media/image70.gif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44;&#1051;&#1071;%20&#1054;&#1050;&#1057;&#1040;&#1053;&#1067;%20&#1052;&#1048;&#1061;&#1040;&#1049;&#1051;&#1054;&#1042;&#1053;&#1067;\&#1095;&#1072;&#1089;&#1099;.mp3" TargetMode="Externa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142984"/>
            <a:ext cx="8001056" cy="990600"/>
          </a:xfrm>
        </p:spPr>
        <p:txBody>
          <a:bodyPr>
            <a:noAutofit/>
          </a:bodyPr>
          <a:lstStyle/>
          <a:p>
            <a:pPr algn="l"/>
            <a:r>
              <a:rPr lang="en-US" sz="115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British holidays</a:t>
            </a:r>
            <a:endParaRPr lang="ru-RU" sz="11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ЛЁНА\Мои документы\Мои рисунки\для оксаны\0_3163e_8e7d0b67_L.gif"/>
          <p:cNvPicPr>
            <a:picLocks noChangeAspect="1" noChangeArrowheads="1" noCrop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357290" y="-571528"/>
            <a:ext cx="6858016" cy="685801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для оксаны\0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09911">
            <a:off x="5586223" y="1459333"/>
            <a:ext cx="3214710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удио н.год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43900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12647"/>
          <a:stretch>
            <a:fillRect/>
          </a:stretch>
        </p:blipFill>
        <p:spPr bwMode="auto">
          <a:xfrm>
            <a:off x="0" y="0"/>
            <a:ext cx="9144000" cy="69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 l="10166" r="6197"/>
          <a:stretch>
            <a:fillRect/>
          </a:stretch>
        </p:blipFill>
        <p:spPr bwMode="auto">
          <a:xfrm>
            <a:off x="-56115" y="0"/>
            <a:ext cx="92703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10865" b="4651"/>
          <a:stretch>
            <a:fillRect/>
          </a:stretch>
        </p:blipFill>
        <p:spPr bwMode="auto">
          <a:xfrm>
            <a:off x="-400788" y="0"/>
            <a:ext cx="96090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для оксаны\0_1b09a_e5d888f1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98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елена валентиновна\Мои рисунки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700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9" descr="E:\bestgif.narod28г.gif"/>
          <p:cNvPicPr>
            <a:picLocks noChangeAspect="1" noChangeArrowheads="1" noCrop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G:\для оксаны\0_1c811_bd748c3_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1643074" cy="2643205"/>
          </a:xfrm>
          <a:prstGeom prst="foldedCorner">
            <a:avLst>
              <a:gd name="adj" fmla="val 50000"/>
            </a:avLst>
          </a:prstGeom>
          <a:noFill/>
        </p:spPr>
      </p:pic>
      <p:pic>
        <p:nvPicPr>
          <p:cNvPr id="1029" name="Picture 5" descr="G:\для оксаны\0_24be2_db00ef88_XS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3786190"/>
            <a:ext cx="1643074" cy="2571768"/>
          </a:xfrm>
          <a:prstGeom prst="foldedCorner">
            <a:avLst>
              <a:gd name="adj" fmla="val 50000"/>
            </a:avLst>
          </a:prstGeom>
          <a:noFill/>
        </p:spPr>
      </p:pic>
      <p:pic>
        <p:nvPicPr>
          <p:cNvPr id="1028" name="Picture 4" descr="G:\для оксаны\50844105_1257536953_8.jpg"/>
          <p:cNvPicPr>
            <a:picLocks noChangeAspect="1" noChangeArrowheads="1"/>
          </p:cNvPicPr>
          <p:nvPr/>
        </p:nvPicPr>
        <p:blipFill>
          <a:blip r:embed="rId6"/>
          <a:srcRect l="28892" r="29574"/>
          <a:stretch>
            <a:fillRect/>
          </a:stretch>
        </p:blipFill>
        <p:spPr bwMode="auto">
          <a:xfrm>
            <a:off x="7000892" y="357166"/>
            <a:ext cx="1643074" cy="2571768"/>
          </a:xfrm>
          <a:prstGeom prst="foldedCorner">
            <a:avLst>
              <a:gd name="adj" fmla="val 44855"/>
            </a:avLst>
          </a:prstGeom>
          <a:noFill/>
        </p:spPr>
      </p:pic>
      <p:pic>
        <p:nvPicPr>
          <p:cNvPr id="1027" name="Picture 3" descr="Хэллоуин - Праздничные обряды и гадания"/>
          <p:cNvPicPr>
            <a:picLocks noChangeAspect="1" noChangeArrowheads="1"/>
          </p:cNvPicPr>
          <p:nvPr/>
        </p:nvPicPr>
        <p:blipFill>
          <a:blip r:embed="rId7"/>
          <a:srcRect l="20171" r="17481"/>
          <a:stretch>
            <a:fillRect/>
          </a:stretch>
        </p:blipFill>
        <p:spPr bwMode="auto">
          <a:xfrm>
            <a:off x="3643305" y="4000504"/>
            <a:ext cx="1714513" cy="2500330"/>
          </a:xfrm>
          <a:prstGeom prst="foldedCorner">
            <a:avLst>
              <a:gd name="adj" fmla="val 3883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День Гая Фокса"/>
          <p:cNvPicPr>
            <a:picLocks noChangeAspect="1" noChangeArrowheads="1"/>
          </p:cNvPicPr>
          <p:nvPr/>
        </p:nvPicPr>
        <p:blipFill>
          <a:blip r:embed="rId8">
            <a:lum bright="20000" contrast="20000"/>
          </a:blip>
          <a:srcRect/>
          <a:stretch>
            <a:fillRect/>
          </a:stretch>
        </p:blipFill>
        <p:spPr bwMode="auto">
          <a:xfrm rot="5400000" flipV="1">
            <a:off x="-73509" y="859272"/>
            <a:ext cx="2571767" cy="1567556"/>
          </a:xfrm>
          <a:prstGeom prst="foldedCorner">
            <a:avLst>
              <a:gd name="adj" fmla="val 45454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7" name="Picture 23" descr="E:\Новая папка (3)\1198400218_shipepshf8_500.jpg"/>
          <p:cNvPicPr>
            <a:picLocks noChangeAspect="1" noChangeArrowheads="1"/>
          </p:cNvPicPr>
          <p:nvPr/>
        </p:nvPicPr>
        <p:blipFill>
          <a:blip r:embed="rId9"/>
          <a:srcRect l="5601" t="20182" r="12311" b="16244"/>
          <a:stretch>
            <a:fillRect/>
          </a:stretch>
        </p:blipFill>
        <p:spPr bwMode="auto">
          <a:xfrm flipH="1">
            <a:off x="2133600" y="1600200"/>
            <a:ext cx="4102359" cy="352658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8" name="Блок-схема: документ 17"/>
          <p:cNvSpPr/>
          <p:nvPr/>
        </p:nvSpPr>
        <p:spPr>
          <a:xfrm>
            <a:off x="428596" y="357166"/>
            <a:ext cx="1643074" cy="2643206"/>
          </a:xfrm>
          <a:prstGeom prst="flowChartDocument">
            <a:avLst/>
          </a:prstGeom>
          <a:noFill/>
          <a:ln w="104775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документ 40"/>
          <p:cNvSpPr/>
          <p:nvPr/>
        </p:nvSpPr>
        <p:spPr>
          <a:xfrm>
            <a:off x="7000892" y="357166"/>
            <a:ext cx="1643074" cy="2643206"/>
          </a:xfrm>
          <a:prstGeom prst="flowChartDocument">
            <a:avLst/>
          </a:prstGeom>
          <a:noFill/>
          <a:ln w="104775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Блок-схема: документ 41"/>
          <p:cNvSpPr/>
          <p:nvPr/>
        </p:nvSpPr>
        <p:spPr>
          <a:xfrm>
            <a:off x="500034" y="3857628"/>
            <a:ext cx="1643074" cy="2643206"/>
          </a:xfrm>
          <a:prstGeom prst="flowChartDocument">
            <a:avLst/>
          </a:prstGeom>
          <a:noFill/>
          <a:ln w="104775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лок-схема: документ 42"/>
          <p:cNvSpPr/>
          <p:nvPr/>
        </p:nvSpPr>
        <p:spPr>
          <a:xfrm>
            <a:off x="7072330" y="3786190"/>
            <a:ext cx="1643074" cy="2643206"/>
          </a:xfrm>
          <a:prstGeom prst="flowChartDocument">
            <a:avLst/>
          </a:prstGeom>
          <a:noFill/>
          <a:ln w="104775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Блок-схема: документ 43"/>
          <p:cNvSpPr/>
          <p:nvPr/>
        </p:nvSpPr>
        <p:spPr>
          <a:xfrm>
            <a:off x="3643306" y="4000504"/>
            <a:ext cx="1643074" cy="2643206"/>
          </a:xfrm>
          <a:prstGeom prst="flowChartDocument">
            <a:avLst/>
          </a:prstGeom>
          <a:noFill/>
          <a:ln w="104775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97 0.02037 L 0.19236 0.14282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19236 0.14282 L -0.14097 -0.0349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0.14097 -0.03492 L 0.05017 -0.05319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571744"/>
            <a:ext cx="4071934" cy="446555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J:\для оксаны\0_1b09a_e5d888f1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1903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 l="10915" r="3326"/>
          <a:stretch>
            <a:fillRect/>
          </a:stretch>
        </p:blipFill>
        <p:spPr bwMode="auto">
          <a:xfrm>
            <a:off x="4786314" y="-142900"/>
            <a:ext cx="3929090" cy="687231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0"/>
            <a:ext cx="4714908" cy="707236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Boney_M_-_16_-_Auld_Lang_Syne[mp3lemon.net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85728"/>
            <a:ext cx="500066" cy="5000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8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J:\для оксаны\7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0"/>
            <a:ext cx="5438775" cy="695325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714404"/>
            <a:ext cx="464343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  </a:t>
            </a:r>
            <a:endParaRPr lang="en-US" sz="2800" b="1" dirty="0" smtClean="0">
              <a:ln w="317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Should auld acquaintance be forgot,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And never brought to mind?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Should auld acquaintance be forgot,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And days of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my dear,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We'll take a cup o' kindness yet,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</a:t>
            </a:r>
          </a:p>
          <a:p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We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twa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run about the braes,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And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pou‘d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the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gowans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fine;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But we've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wander'd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mony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 weary foot,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Sin'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214290"/>
            <a:ext cx="39290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Забыть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 старую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любовь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не грустить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ней?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Забыть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 старую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любовь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дружбу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прежних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дней?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 дружбу старую -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До дна!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 счастье прежних дней!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С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тобой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мы выпьем, старина,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счастье прежних дней.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4910" y="4000504"/>
            <a:ext cx="39290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Побольше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кружки приготовь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доверху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налей.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пьем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старую любовь,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-714404"/>
            <a:ext cx="4714876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We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twa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hae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paidl‘d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in the burn,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Frae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mornin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sun till dine: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But seas between us braid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hae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roar'd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Sin'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And here's a hand, my trusty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fiere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And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gie's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a hand o'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thine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;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And we'll take a right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guid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willie-waught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endParaRPr lang="en-US" sz="2000" b="1" dirty="0" smtClean="0">
              <a:ln w="317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And surely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ye'll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be your pint-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stowp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And surely I'll be mine;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And we'll take a cup o' kindness yet,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 my dear,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We'll take a cup o' kindness 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yet,</a:t>
            </a:r>
            <a:b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auld lang </a:t>
            </a:r>
            <a:r>
              <a:rPr lang="en-US" sz="2000" b="1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syne</a:t>
            </a:r>
            <a:r>
              <a:rPr lang="en-US" sz="2000" b="1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!</a:t>
            </a:r>
            <a:endParaRPr lang="en-US" sz="2400" b="1" dirty="0" smtClean="0">
              <a:ln w="317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000" b="1" dirty="0" smtClean="0"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0"/>
            <a:ext cx="4857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дружбу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прежних дней.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дружбу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старую -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До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дна!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счастье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юных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дней!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По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кружке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старого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вина -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 счастье юных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дней.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928670"/>
            <a:ext cx="60722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тобой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топтали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вдвоем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Траву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родных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полей,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один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крутой подъем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взяли с юных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дней.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/>
            </a:r>
            <a:br>
              <a:rPr lang="ru-RU" sz="2400" dirty="0" smtClean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 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3071810"/>
            <a:ext cx="51435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>  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вот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тобой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сошлись мы вновь.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Твоя рука – в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моей.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Я пью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старую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любовь,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 За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дружбу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прежних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дней.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b="1" dirty="0"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92893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Переплывали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тобой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через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ручей.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разделило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нас,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Товарищ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юных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дней.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5429264"/>
            <a:ext cx="50720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дружбу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старую -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дна!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счастье прежних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дней!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тобой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выпьем,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старина,</a:t>
            </a:r>
            <a:b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счастье прежних</a:t>
            </a:r>
            <a:r>
              <a:rPr 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дней.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J:\для оксаны\0_42031_26451ebb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J:\для оксаны\0_1dbd4_1ea13582_XS.gif"/>
          <p:cNvPicPr>
            <a:picLocks noChangeAspect="1" noChangeArrowheads="1" noCrop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786314" y="3643314"/>
            <a:ext cx="4357686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удио тыква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43662"/>
            <a:ext cx="3759007" cy="3914338"/>
          </a:xfrm>
          <a:prstGeom prst="rect">
            <a:avLst/>
          </a:prstGeom>
          <a:noFill/>
        </p:spPr>
      </p:pic>
      <p:pic>
        <p:nvPicPr>
          <p:cNvPr id="4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00628" y="2945234"/>
            <a:ext cx="3742014" cy="3912766"/>
          </a:xfrm>
          <a:prstGeom prst="rect">
            <a:avLst/>
          </a:prstGeom>
          <a:noFill/>
        </p:spPr>
      </p:pic>
      <p:pic>
        <p:nvPicPr>
          <p:cNvPr id="5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04570" cy="3857652"/>
          </a:xfrm>
          <a:prstGeom prst="rect">
            <a:avLst/>
          </a:prstGeom>
          <a:noFill/>
        </p:spPr>
      </p:pic>
      <p:pic>
        <p:nvPicPr>
          <p:cNvPr id="6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72066" y="0"/>
            <a:ext cx="3742014" cy="3912766"/>
          </a:xfrm>
          <a:prstGeom prst="rect">
            <a:avLst/>
          </a:prstGeom>
          <a:noFill/>
        </p:spPr>
      </p:pic>
      <p:pic>
        <p:nvPicPr>
          <p:cNvPr id="20" name="Аудио валенти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071934" y="285728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для оксаны\great%20britain%20fla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14546" y="2714620"/>
            <a:ext cx="5102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</a:t>
            </a:r>
            <a:r>
              <a:rPr lang="ru-RU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</a:t>
            </a:r>
            <a:r>
              <a:rPr lang="en-US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Britain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J:\для оксаны\0_194f0_c654cb81_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7837" cy="6858000"/>
          </a:xfrm>
          <a:prstGeom prst="rect">
            <a:avLst/>
          </a:prstGeom>
          <a:noFill/>
        </p:spPr>
      </p:pic>
      <p:pic>
        <p:nvPicPr>
          <p:cNvPr id="50183" name="Picture 7" descr="J:\для оксаны\любовь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93818"/>
            <a:ext cx="5786446" cy="7451818"/>
          </a:xfrm>
          <a:prstGeom prst="rect">
            <a:avLst/>
          </a:prstGeom>
          <a:noFill/>
        </p:spPr>
      </p:pic>
      <p:pic>
        <p:nvPicPr>
          <p:cNvPr id="50184" name="Picture 8" descr="J:\для оксаны\3326253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714876" y="142852"/>
            <a:ext cx="4664937" cy="44291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J:\для оксаны\0_35174_bb7df1fe_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798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J:\для оксаны\51428.jpg"/>
          <p:cNvPicPr>
            <a:picLocks noChangeAspect="1" noChangeArrowheads="1"/>
          </p:cNvPicPr>
          <p:nvPr/>
        </p:nvPicPr>
        <p:blipFill>
          <a:blip r:embed="rId2"/>
          <a:srcRect b="4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26" name="Picture 2" descr="J:\для оксаны\wmmedium_29283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-714412" y="831733"/>
            <a:ext cx="9027102" cy="60262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:\для оксаны\15226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905" cy="6858000"/>
          </a:xfrm>
          <a:prstGeom prst="rect">
            <a:avLst/>
          </a:prstGeom>
          <a:noFill/>
        </p:spPr>
      </p:pic>
      <p:pic>
        <p:nvPicPr>
          <p:cNvPr id="52226" name="Picture 2" descr="J:\для оксаны\wmmedium_29283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-714412" y="831733"/>
            <a:ext cx="9027102" cy="60262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:\для оксаны\0_12623_db0d2b31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52226" name="Picture 2" descr="J:\для оксаны\wmmedium_29283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-714412" y="831733"/>
            <a:ext cx="9027102" cy="60262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:\для оксаны\0_39f1f_1513e428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8738"/>
          </a:xfrm>
          <a:prstGeom prst="rect">
            <a:avLst/>
          </a:prstGeom>
          <a:noFill/>
        </p:spPr>
      </p:pic>
      <p:pic>
        <p:nvPicPr>
          <p:cNvPr id="52226" name="Picture 2" descr="J:\для оксаны\wmmedium_29283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-714412" y="831733"/>
            <a:ext cx="9027102" cy="60262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86000">
              <a:schemeClr val="accent5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J:\для оксаны\0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943662"/>
            <a:ext cx="3759007" cy="3914338"/>
          </a:xfrm>
          <a:prstGeom prst="rect">
            <a:avLst/>
          </a:prstGeom>
          <a:noFill/>
        </p:spPr>
      </p:pic>
      <p:pic>
        <p:nvPicPr>
          <p:cNvPr id="4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628" y="2945234"/>
            <a:ext cx="3742014" cy="3912766"/>
          </a:xfrm>
          <a:prstGeom prst="rect">
            <a:avLst/>
          </a:prstGeom>
          <a:noFill/>
        </p:spPr>
      </p:pic>
      <p:pic>
        <p:nvPicPr>
          <p:cNvPr id="5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04570" cy="3857652"/>
          </a:xfrm>
          <a:prstGeom prst="rect">
            <a:avLst/>
          </a:prstGeom>
          <a:noFill/>
        </p:spPr>
      </p:pic>
      <p:pic>
        <p:nvPicPr>
          <p:cNvPr id="6" name="Picture 2" descr="J:\для оксаны\love_smile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72066" y="0"/>
            <a:ext cx="3742014" cy="3912766"/>
          </a:xfrm>
          <a:prstGeom prst="rect">
            <a:avLst/>
          </a:prstGeom>
          <a:noFill/>
        </p:spPr>
      </p:pic>
      <p:pic>
        <p:nvPicPr>
          <p:cNvPr id="5122" name="Picture 2" descr="J:\для оксаны\Lyubov29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1480"/>
            <a:ext cx="4785774" cy="337978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28662" y="1142984"/>
            <a:ext cx="292895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If you will be my valentine,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My charming little dear,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The sun can never help but shine 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throughout the coming year.</a:t>
            </a:r>
            <a:endParaRPr kumimoji="0" lang="en-US" sz="240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4" name="Picture 2" descr="J:\для оксаны\Lyubov29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58226" y="357166"/>
            <a:ext cx="4785774" cy="3379783"/>
          </a:xfrm>
          <a:prstGeom prst="rect">
            <a:avLst/>
          </a:prstGeom>
          <a:noFill/>
        </p:spPr>
      </p:pic>
      <p:pic>
        <p:nvPicPr>
          <p:cNvPr id="15" name="Picture 2" descr="J:\для оксаны\Lyubov29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478217"/>
            <a:ext cx="4785774" cy="3379783"/>
          </a:xfrm>
          <a:prstGeom prst="rect">
            <a:avLst/>
          </a:prstGeom>
          <a:noFill/>
        </p:spPr>
      </p:pic>
      <p:pic>
        <p:nvPicPr>
          <p:cNvPr id="16" name="Picture 2" descr="J:\для оксаны\Lyubov29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58226" y="3478217"/>
            <a:ext cx="4785774" cy="3379783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214942" y="1285860"/>
            <a:ext cx="307183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If you will be my valentine,</a:t>
            </a:r>
            <a:endParaRPr kumimoji="0" lang="ru-RU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You’ll see in all your walks</a:t>
            </a:r>
            <a:endParaRPr kumimoji="0" lang="ru-RU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Fresh lemon drops on every twig</a:t>
            </a:r>
            <a:endParaRPr kumimoji="0" lang="ru-RU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And peanuts on the stalks.</a:t>
            </a:r>
            <a:endParaRPr kumimoji="0" lang="en-US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000100" y="4214818"/>
            <a:ext cx="27860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But if from you never hear,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Nor even got a line,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I’ll ask some other nicer girl</a:t>
            </a:r>
            <a:endParaRPr kumimoji="0" lang="ru-RU" sz="105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To be my valentine.</a:t>
            </a:r>
            <a:endParaRPr kumimoji="0" lang="en-US" sz="2400" b="1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572132" y="4286256"/>
            <a:ext cx="25717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Here’s a valentine,</a:t>
            </a:r>
            <a:endParaRPr kumimoji="0" lang="ru-RU" sz="105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And this is what it’s for</a:t>
            </a:r>
            <a:endParaRPr kumimoji="0" lang="ru-RU" sz="105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To say that every day</a:t>
            </a:r>
            <a:endParaRPr kumimoji="0" lang="ru-RU" sz="105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You’re loved</a:t>
            </a:r>
            <a:endParaRPr kumimoji="0" lang="ru-RU" sz="105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More and more and more!</a:t>
            </a:r>
            <a:endParaRPr kumimoji="0" lang="en-US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J:\для оксаны\0_1b474_6942b9d3_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9843"/>
            <a:ext cx="4786346" cy="6818157"/>
          </a:xfrm>
          <a:prstGeom prst="rect">
            <a:avLst/>
          </a:prstGeom>
          <a:noFill/>
        </p:spPr>
      </p:pic>
      <p:pic>
        <p:nvPicPr>
          <p:cNvPr id="1026" name="Picture 2" descr="J:\для оксаны\6481206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14290"/>
            <a:ext cx="1990734" cy="1905000"/>
          </a:xfrm>
          <a:prstGeom prst="rect">
            <a:avLst/>
          </a:prstGeom>
          <a:noFill/>
        </p:spPr>
      </p:pic>
      <p:pic>
        <p:nvPicPr>
          <p:cNvPr id="6" name="Аудио бубенцы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28596" y="214290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для оксаны\pi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857628"/>
            <a:ext cx="2089535" cy="1857364"/>
          </a:xfrm>
          <a:prstGeom prst="rect">
            <a:avLst/>
          </a:prstGeom>
          <a:noFill/>
        </p:spPr>
      </p:pic>
      <p:pic>
        <p:nvPicPr>
          <p:cNvPr id="4100" name="Picture 4" descr="J:\для оксаны\8281345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057942">
            <a:off x="6141524" y="3439326"/>
            <a:ext cx="2529540" cy="2214578"/>
          </a:xfrm>
          <a:prstGeom prst="rect">
            <a:avLst/>
          </a:prstGeom>
          <a:noFill/>
        </p:spPr>
      </p:pic>
      <p:pic>
        <p:nvPicPr>
          <p:cNvPr id="7" name="Picture 4" descr="J:\для оксаны\8281345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0057942">
            <a:off x="1426617" y="2296317"/>
            <a:ext cx="2529540" cy="2214578"/>
          </a:xfrm>
          <a:prstGeom prst="rect">
            <a:avLst/>
          </a:prstGeom>
          <a:noFill/>
        </p:spPr>
      </p:pic>
      <p:pic>
        <p:nvPicPr>
          <p:cNvPr id="8" name="Picture 4" descr="J:\для оксаны\8281345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057942">
            <a:off x="69295" y="296053"/>
            <a:ext cx="2529540" cy="2214578"/>
          </a:xfrm>
          <a:prstGeom prst="rect">
            <a:avLst/>
          </a:prstGeom>
          <a:noFill/>
        </p:spPr>
      </p:pic>
      <p:pic>
        <p:nvPicPr>
          <p:cNvPr id="9" name="Picture 4" descr="J:\для оксаны\8281345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882087">
            <a:off x="3311406" y="141826"/>
            <a:ext cx="2529540" cy="2214578"/>
          </a:xfrm>
          <a:prstGeom prst="rect">
            <a:avLst/>
          </a:prstGeom>
          <a:noFill/>
        </p:spPr>
      </p:pic>
      <p:pic>
        <p:nvPicPr>
          <p:cNvPr id="10" name="Picture 4" descr="J:\для оксаны\8281345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403395">
            <a:off x="6550719" y="53890"/>
            <a:ext cx="2529540" cy="22145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42976" y="10001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300037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857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78579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43768" y="41433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 rot="20044083">
            <a:off x="29641" y="229700"/>
            <a:ext cx="2569781" cy="2340924"/>
          </a:xfrm>
          <a:prstGeom prst="star5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 rot="20078744">
            <a:off x="1451502" y="2277209"/>
            <a:ext cx="2524682" cy="2228901"/>
          </a:xfrm>
          <a:prstGeom prst="star5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 rot="879166">
            <a:off x="3236226" y="46847"/>
            <a:ext cx="2719879" cy="2352080"/>
          </a:xfrm>
          <a:prstGeom prst="star5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 rot="1466706">
            <a:off x="6448672" y="-34437"/>
            <a:ext cx="2774854" cy="2420593"/>
          </a:xfrm>
          <a:prstGeom prst="star5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 rot="2833614">
            <a:off x="6260970" y="3349524"/>
            <a:ext cx="2596716" cy="2428098"/>
          </a:xfrm>
          <a:prstGeom prst="star5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 rot="20145473">
            <a:off x="265825" y="1147879"/>
            <a:ext cx="22703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When do people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celebrate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Christmas?</a:t>
            </a:r>
            <a:endParaRPr kumimoji="0" lang="en-US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 rot="19944211">
            <a:off x="1365833" y="3120149"/>
            <a:ext cx="28575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When was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Robert Burns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born?</a:t>
            </a:r>
            <a:endParaRPr kumimoji="0" lang="en-US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 rot="918096">
            <a:off x="3985683" y="817670"/>
            <a:ext cx="148148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What is the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most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important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symbol of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Halloween?</a:t>
            </a:r>
            <a:endParaRPr kumimoji="0" lang="en-US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 rot="1681065">
            <a:off x="7039736" y="804163"/>
            <a:ext cx="158663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What is more important in England – Christmas or New Year?</a:t>
            </a:r>
            <a:endParaRPr kumimoji="0" lang="en-US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 rot="20091310">
            <a:off x="6515036" y="4140555"/>
            <a:ext cx="192879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When do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people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celebrate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St. Valentine </a:t>
            </a:r>
            <a:endParaRPr kumimoji="0" lang="ru-RU" sz="1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 Day?</a:t>
            </a:r>
            <a:endParaRPr kumimoji="0" lang="en-US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3073" grpId="0"/>
      <p:bldP spid="3075" grpId="0"/>
      <p:bldP spid="3076" grpId="0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:\для оксаны\011.gif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01814" cy="6858000"/>
          </a:xfrm>
          <a:prstGeom prst="rect">
            <a:avLst/>
          </a:prstGeom>
          <a:noFill/>
        </p:spPr>
      </p:pic>
      <p:pic>
        <p:nvPicPr>
          <p:cNvPr id="5123" name="Picture 3" descr="J:\для оксаны\0_19571_7c4a134_XS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12000" contrast="95000"/>
          </a:blip>
          <a:srcRect/>
          <a:stretch>
            <a:fillRect/>
          </a:stretch>
        </p:blipFill>
        <p:spPr bwMode="auto">
          <a:xfrm>
            <a:off x="500034" y="1428736"/>
            <a:ext cx="4356419" cy="307183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3" descr="J:\для оксаны\0_19571_7c4a134_XS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-35000" contrast="68000"/>
          </a:blip>
          <a:srcRect/>
          <a:stretch>
            <a:fillRect/>
          </a:stretch>
        </p:blipFill>
        <p:spPr bwMode="auto">
          <a:xfrm flipH="1">
            <a:off x="4286248" y="1428736"/>
            <a:ext cx="4572032" cy="307183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4429132"/>
            <a:ext cx="299607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en-US" sz="13800" b="1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</a:t>
            </a:r>
            <a:endParaRPr lang="ru-RU" sz="13800" b="1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4500570"/>
            <a:ext cx="399620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Blue</a:t>
            </a:r>
            <a:endParaRPr lang="ru-RU" sz="13800" b="1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ас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572132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J:\для оксаны\domik16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14546" y="500042"/>
            <a:ext cx="6929454" cy="7256718"/>
          </a:xfrm>
          <a:prstGeom prst="rect">
            <a:avLst/>
          </a:prstGeom>
          <a:noFill/>
        </p:spPr>
      </p:pic>
      <p:pic>
        <p:nvPicPr>
          <p:cNvPr id="41988" name="Picture 4" descr="J:\для оксаны\0569742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2357454" cy="3929090"/>
          </a:xfrm>
          <a:prstGeom prst="rect">
            <a:avLst/>
          </a:prstGeom>
          <a:noFill/>
        </p:spPr>
      </p:pic>
      <p:pic>
        <p:nvPicPr>
          <p:cNvPr id="7" name="Picture 4" descr="J:\для оксаны\0569742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714356"/>
            <a:ext cx="1000127" cy="1666878"/>
          </a:xfrm>
          <a:prstGeom prst="rect">
            <a:avLst/>
          </a:prstGeom>
          <a:noFill/>
        </p:spPr>
      </p:pic>
      <p:pic>
        <p:nvPicPr>
          <p:cNvPr id="6" name="Picture 2" descr="J:\для оксаны\Salyuti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5850" y="-1714536"/>
            <a:ext cx="6357982" cy="6357982"/>
          </a:xfrm>
          <a:prstGeom prst="rect">
            <a:avLst/>
          </a:prstGeom>
          <a:noFill/>
        </p:spPr>
      </p:pic>
      <p:pic>
        <p:nvPicPr>
          <p:cNvPr id="8" name="Picture 2" descr="J:\для оксаны\Salyuti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3" y="2071678"/>
            <a:ext cx="1559723" cy="31194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для оксаны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2263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548667">
            <a:off x="4999108" y="1817197"/>
            <a:ext cx="3746337" cy="412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J:\для оксаны\флаг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19919">
            <a:off x="4393016" y="1468481"/>
            <a:ext cx="5921296" cy="5105021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713591">
            <a:off x="5193755" y="2448312"/>
            <a:ext cx="400049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Мы любим смотреть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Мы любим играть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Мы любим вместе разговаривать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Давайте вместе отправимся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в морское путешествие сегодня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И станем навсегда друзьями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Прошу всех на борт</a:t>
            </a:r>
            <a:endParaRPr kumimoji="0" lang="ru-RU" sz="11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Отправимся в морское </a:t>
            </a:r>
            <a:endParaRPr kumimoji="0" lang="en-US" sz="20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путешествие сегодня!</a:t>
            </a:r>
            <a:endParaRPr kumimoji="0" lang="ru-RU" sz="2800" b="1" i="0" u="none" strike="noStrike" normalizeH="0" baseline="0" dirty="0" smtClean="0">
              <a:ln w="31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bed.com/2009/5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2949647" cy="392906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</TotalTime>
  <Words>210</Words>
  <Application>Microsoft Office PowerPoint</Application>
  <PresentationFormat>Экран (4:3)</PresentationFormat>
  <Paragraphs>69</Paragraphs>
  <Slides>41</Slides>
  <Notes>2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British holidays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99</cp:revision>
  <dcterms:modified xsi:type="dcterms:W3CDTF">2010-10-27T11:56:34Z</dcterms:modified>
</cp:coreProperties>
</file>