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56" r:id="rId3"/>
    <p:sldId id="257" r:id="rId4"/>
    <p:sldId id="261" r:id="rId5"/>
    <p:sldId id="262" r:id="rId6"/>
    <p:sldId id="258" r:id="rId7"/>
    <p:sldId id="264" r:id="rId8"/>
    <p:sldId id="289" r:id="rId9"/>
    <p:sldId id="263" r:id="rId10"/>
    <p:sldId id="259" r:id="rId11"/>
    <p:sldId id="260" r:id="rId12"/>
    <p:sldId id="271" r:id="rId13"/>
    <p:sldId id="275" r:id="rId14"/>
    <p:sldId id="267" r:id="rId15"/>
    <p:sldId id="269" r:id="rId16"/>
    <p:sldId id="272" r:id="rId17"/>
    <p:sldId id="276" r:id="rId18"/>
    <p:sldId id="273" r:id="rId19"/>
    <p:sldId id="274" r:id="rId20"/>
    <p:sldId id="277" r:id="rId21"/>
    <p:sldId id="279" r:id="rId22"/>
    <p:sldId id="296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  <p:sldId id="292" r:id="rId33"/>
    <p:sldId id="293" r:id="rId34"/>
    <p:sldId id="294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6143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                                                                            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Богата Русь на времена и даты,</a:t>
            </a: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На тех, кому Отечество всегда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Не на словах, на деле было свято, 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Их имена нам светят сквозь года.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Один из них – морской пучины гений,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Наш адмирал – великий Ушаков.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                                                                                                      В судьбе своей познал он лёд и пламень,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Он был земным среди земных богов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Так пусть горит звезда его во храме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Поклон тебе , наш Фёдор Ушаков!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715008" cy="32861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8.Чему посвятил последние </a:t>
            </a:r>
          </a:p>
          <a:p>
            <a:pPr algn="ctr">
              <a:buNone/>
            </a:pPr>
            <a:r>
              <a:rPr lang="ru-RU" sz="4000" dirty="0" smtClean="0"/>
              <a:t>годы жизни</a:t>
            </a:r>
          </a:p>
          <a:p>
            <a:pPr>
              <a:buNone/>
            </a:pPr>
            <a:r>
              <a:rPr lang="ru-RU" sz="4000" dirty="0" smtClean="0"/>
              <a:t> Фёдор Фёдорович?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5357826"/>
            <a:ext cx="6464190" cy="17859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4000" b="1" dirty="0" smtClean="0"/>
              <a:t>Молитве и благотворительности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http://4.bp.blogspot.com/-VrXbJ2aF6Cc/UR--MRscDpI/AAAAAAAACps/zKsTJsgv6yU/s1600/ushakov_sev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04"/>
            <a:ext cx="367612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-142900"/>
            <a:ext cx="8786874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9.Как называется монастырь, где похоронен Ушаков?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6072206"/>
            <a:ext cx="8786874" cy="78579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4800" b="1" dirty="0" err="1" smtClean="0"/>
              <a:t>Санаксарский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http://sobory.ru/pic/04050/04080_20060822_034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838" y="1142984"/>
            <a:ext cx="6839136" cy="500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464347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Да, слава русских моряков бессмертна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В историю вписали имена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Тех, кто любил Россию 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беззаветно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И отдавал за родину сердца</a:t>
            </a:r>
            <a:endParaRPr lang="ru-RU" sz="40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429684" cy="1484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10.В каком году учредили орден и медаль Ушакова?</a:t>
            </a:r>
            <a:endParaRPr lang="ru-RU" sz="4000" dirty="0"/>
          </a:p>
        </p:txBody>
      </p:sp>
      <p:pic>
        <p:nvPicPr>
          <p:cNvPr id="58370" name="Picture 2" descr="http://fb.ru/misc/i/gallery/10809/722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667500" cy="409575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5589240"/>
            <a:ext cx="8429684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1944 г.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52"/>
            <a:ext cx="5000628" cy="31432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dirty="0" smtClean="0"/>
              <a:t>11.Кто был инициатором учреждения новых боевых наград, которыми можно было бы награждать офицеров и моряков советского флота?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3929066"/>
            <a:ext cx="4357686" cy="25717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4000" b="1" baseline="0" dirty="0" smtClean="0"/>
              <a:t>Адмирал</a:t>
            </a:r>
            <a:r>
              <a:rPr lang="ru-RU" sz="4000" b="1" dirty="0" smtClean="0"/>
              <a:t> Николай </a:t>
            </a:r>
            <a:r>
              <a:rPr lang="ru-RU" sz="4000" b="1" dirty="0" err="1" smtClean="0"/>
              <a:t>ГерасимовичКузнецов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8" name="Picture 6" descr="http://memory-map.prosv.ru/memorials/00/12/30/1/2848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7719" y="1714488"/>
            <a:ext cx="416721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0"/>
            <a:ext cx="9001156" cy="157161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dirty="0" smtClean="0"/>
              <a:t>12.Чей орден, Ушакова или Нахимова, принято считать высшим?</a:t>
            </a:r>
            <a:endParaRPr lang="ru-RU" sz="4000" dirty="0"/>
          </a:p>
        </p:txBody>
      </p:sp>
      <p:pic>
        <p:nvPicPr>
          <p:cNvPr id="50182" name="Picture 6" descr="http://fb.ru/misc/i/gallery/14479/721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760640" cy="436596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5733256"/>
            <a:ext cx="8472518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Ушакова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429684" cy="16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13.Сколько степеней  в ордене Ушакова?</a:t>
            </a:r>
            <a:endParaRPr lang="ru-RU" sz="4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5857892"/>
            <a:ext cx="8429684" cy="1216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Две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http://victory.sokolniki.com/EditorFiles/image/Decorations/8dd915c9aed69ff3b78f73772b02ec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09452"/>
            <a:ext cx="4643470" cy="4534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-142900"/>
            <a:ext cx="8715436" cy="1857388"/>
          </a:xfrm>
        </p:spPr>
        <p:txBody>
          <a:bodyPr>
            <a:normAutofit fontScale="25000" lnSpcReduction="20000"/>
          </a:bodyPr>
          <a:lstStyle/>
          <a:p>
            <a:endParaRPr lang="ru-RU" sz="4000" dirty="0" smtClean="0"/>
          </a:p>
          <a:p>
            <a:pPr algn="ctr">
              <a:buNone/>
            </a:pPr>
            <a:r>
              <a:rPr lang="ru-RU" sz="16000" dirty="0" smtClean="0"/>
              <a:t>14.Сколько всего человек  наградили орденом Ф.Ф.Ушакова 1 степени ?</a:t>
            </a:r>
            <a:endParaRPr lang="ru-RU" sz="16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5786454"/>
            <a:ext cx="7858180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человек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4" name="Picture 4" descr="http://fotovideoforum.ru/resources/image/73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75139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357222" y="0"/>
            <a:ext cx="9501222" cy="29969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15.За что награждались медалью Ф. Ушакова матросы, солдаты, сержанты, мичманы, </a:t>
            </a:r>
          </a:p>
          <a:p>
            <a:pPr algn="ctr">
              <a:buNone/>
            </a:pPr>
            <a:r>
              <a:rPr lang="ru-RU" sz="4000" dirty="0" smtClean="0"/>
              <a:t>прапорщики Военно-Морского Флота?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5000636"/>
            <a:ext cx="5000660" cy="150019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4800" dirty="0" smtClean="0"/>
              <a:t>М</a:t>
            </a:r>
            <a:r>
              <a:rPr kumimoji="0" lang="ru-RU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ужество</a:t>
            </a: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отвага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://mondvors.ru/MUshakov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601618"/>
            <a:ext cx="3000396" cy="4063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643438" cy="24288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/>
              <a:t>16.На какой стороне носят медаль Ушакова?</a:t>
            </a:r>
            <a:endParaRPr lang="ru-RU" sz="4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4581128"/>
            <a:ext cx="4332534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Левой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http://st.cherinfo.ru/pages/2014/04/10/medal-ushako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4685520" cy="6637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0"/>
            <a:ext cx="7029472" cy="78579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Фёдор Фёдорович Ушаков</a:t>
            </a: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46082" name="Picture 2" descr="http://wiki.gcdn.co/images/thumb/f/f5/Admiral_ushakov_1.jpg/300px-Admiral_ushako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928670"/>
            <a:ext cx="3714776" cy="578647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543956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17.Сколько человек были награждены медалью Ушакова?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5643578"/>
            <a:ext cx="8401080" cy="12144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ru-RU" sz="4000" b="1" dirty="0" smtClean="0"/>
              <a:t>Пять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4" descr="http://alexandrkandry.narod.ru/images/medals/20/ushako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77110"/>
            <a:ext cx="4929222" cy="434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9001156" cy="6259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18.Как фамилия офицера, Героя Советского Союза?</a:t>
            </a:r>
            <a:endParaRPr lang="ru-RU" sz="4000" dirty="0"/>
          </a:p>
        </p:txBody>
      </p:sp>
      <p:pic>
        <p:nvPicPr>
          <p:cNvPr id="16386" name="Picture 2" descr="https://upload.wikimedia.org/wikipedia/ru/5/5d/%D0%94%D0%B5%D1%80%D0%B6%D0%B0%D0%B2%D0%B8%D0%BD_%D0%9F%D0%B0%D0%B2%D0%B5%D0%BB_%D0%98%D0%B2%D0%B0%D0%BD%D0%BE%D0%B2%D0%B8%D1%87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88438"/>
            <a:ext cx="4000528" cy="51288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5" y="4500570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Державин Павел Иванович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86808" cy="464347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Нет хуже гибели , чем в море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Укрытия нет – кругом вода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Корабль – единственная крепость…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Чья защита так важна……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643998" cy="63311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19.Как остров называется по-русски?</a:t>
            </a:r>
            <a:endParaRPr lang="ru-RU" sz="4000" dirty="0"/>
          </a:p>
        </p:txBody>
      </p:sp>
      <p:pic>
        <p:nvPicPr>
          <p:cNvPr id="14338" name="Picture 2" descr="http://wiki.gcdn.co/images/1/1b/%D0%A4%D0%B8%D0%B4%D0%BE%D0%BD%D0%B8%D1%8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627621" cy="3932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5857892"/>
            <a:ext cx="2736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Змеиный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643998" cy="62596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20.Как назывался корабль, на котором Ушаков атаковал корабль турок?</a:t>
            </a:r>
            <a:endParaRPr lang="ru-RU" sz="4000" dirty="0"/>
          </a:p>
        </p:txBody>
      </p:sp>
      <p:pic>
        <p:nvPicPr>
          <p:cNvPr id="13314" name="Picture 2" descr="http://krymology.info/images/c/c9/%D0%A1%D0%B2%D1%8F%D1%82%D0%BE%D0%B9_%D0%9F%D0%B0%D0%B2%D0%B5%D0%BB_%28%D0%BA%D0%BE%D1%80%D0%B0%D0%B1%D0%BB%D1%8C%2C_179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3116"/>
            <a:ext cx="5151897" cy="38742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6072206"/>
            <a:ext cx="491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Святой Павел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42908" y="0"/>
            <a:ext cx="9001156" cy="6473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21.Назовите два города- порта, в строительстве и обустройстве, которых Ушаков Ф.Ф. принимал  участие? </a:t>
            </a:r>
            <a:endParaRPr lang="ru-RU" sz="4000" dirty="0"/>
          </a:p>
        </p:txBody>
      </p:sp>
      <p:pic>
        <p:nvPicPr>
          <p:cNvPr id="12290" name="Picture 2" descr="http://kleinburd.ru/news/wp-content/uploads/2014/05/Ajz1QQNCGs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4214842" cy="3500437"/>
          </a:xfrm>
          <a:prstGeom prst="rect">
            <a:avLst/>
          </a:prstGeom>
          <a:noFill/>
        </p:spPr>
      </p:pic>
      <p:pic>
        <p:nvPicPr>
          <p:cNvPr id="12292" name="Picture 4" descr="http://forum.norma4.net.ua/attachments/obitaemyi-ostrov/205602d1363260257-istoriya-hersona-getimage-6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4555694" cy="350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6143644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Севастополь, Херсон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858312" cy="62596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22.Назовите морское сражение</a:t>
            </a:r>
          </a:p>
          <a:p>
            <a:pPr algn="ctr">
              <a:buNone/>
            </a:pPr>
            <a:r>
              <a:rPr lang="ru-RU" sz="4000" dirty="0" smtClean="0"/>
              <a:t>«Где Ушаков, там Победа!»</a:t>
            </a:r>
            <a:endParaRPr lang="ru-RU" sz="4000" dirty="0"/>
          </a:p>
        </p:txBody>
      </p:sp>
      <p:pic>
        <p:nvPicPr>
          <p:cNvPr id="11266" name="Picture 2" descr="https://pbs.twimg.com/media/CnulxmqWIAAMUX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325" y="1643050"/>
            <a:ext cx="8180419" cy="3857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5715016"/>
            <a:ext cx="847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Керченское сражение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7467600" cy="63311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23.Назовите сражение.</a:t>
            </a:r>
            <a:endParaRPr lang="ru-RU" sz="4000" dirty="0"/>
          </a:p>
        </p:txBody>
      </p:sp>
      <p:pic>
        <p:nvPicPr>
          <p:cNvPr id="10242" name="Picture 2" descr="http://www.pravmir.ru/wp-content/uploads/2014/09/tendra2-600x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95928"/>
            <a:ext cx="7072362" cy="4891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5786454"/>
            <a:ext cx="5626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 мыса </a:t>
            </a:r>
            <a:r>
              <a:rPr lang="ru-RU" sz="4000" b="1" dirty="0" err="1" smtClean="0"/>
              <a:t>Тендра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501122" cy="6473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24.Как называется мыс, давший название морскому сражению?</a:t>
            </a:r>
            <a:endParaRPr lang="ru-RU" sz="4000" dirty="0"/>
          </a:p>
        </p:txBody>
      </p:sp>
      <p:pic>
        <p:nvPicPr>
          <p:cNvPr id="9218" name="Picture 2" descr="http://wrchotel.com/assets/images/Special-offers-and-sights/6c0ef7749718bcfa573432f83a73db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023415" cy="42624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592933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Калиакрия</a:t>
            </a:r>
            <a:r>
              <a:rPr lang="ru-RU" sz="4000" b="1" dirty="0" smtClean="0"/>
              <a:t> (</a:t>
            </a:r>
            <a:r>
              <a:rPr lang="ru-RU" sz="4000" b="1" dirty="0" err="1" smtClean="0"/>
              <a:t>Калиакра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-142900"/>
            <a:ext cx="8429684" cy="66168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25.Как называется этот поход русской эскадры? </a:t>
            </a:r>
            <a:endParaRPr lang="ru-RU" sz="4000" dirty="0"/>
          </a:p>
        </p:txBody>
      </p:sp>
      <p:pic>
        <p:nvPicPr>
          <p:cNvPr id="8194" name="Picture 2" descr="http://lesson-history.narod.ru/map/yshako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286544" cy="50157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621508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Средиземноморский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1.Как называется село, где родился        Ф.Ф. Ушаков?</a:t>
            </a:r>
            <a:endParaRPr lang="ru-RU" sz="4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5715016"/>
            <a:ext cx="914400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Бурнаково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18" name="AutoShape 2" descr="https://fs00.infourok.ru/images/doc/316/315782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fs00.infourok.ru/images/doc/316/315782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fs00.infourok.ru/images/doc/316/315782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6" name="Picture 10" descr="http://www.vestarchive.ru/images/stories/fotos_11/3_%201-003-%2019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429420" cy="4195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715404" cy="6473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26.Назовите некоторые тактические приемы русского адмирала.</a:t>
            </a:r>
            <a:endParaRPr lang="ru-RU" sz="4000" dirty="0"/>
          </a:p>
        </p:txBody>
      </p:sp>
      <p:pic>
        <p:nvPicPr>
          <p:cNvPr id="7170" name="Picture 2" descr="http://fb.ru/misc/i/gallery/13387/1439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1785926"/>
            <a:ext cx="6000793" cy="4357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6072207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Быстрота, маневр, абордаж….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klin-demianovo.ru/wp-content/uploads/2015/11/2d877e5237fcb51ce3b90ecde317264da671ba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7238" y="13961504"/>
            <a:ext cx="757160" cy="573661"/>
          </a:xfrm>
          <a:prstGeom prst="rect">
            <a:avLst/>
          </a:prstGeom>
          <a:noFill/>
        </p:spPr>
      </p:pic>
      <p:pic>
        <p:nvPicPr>
          <p:cNvPr id="5124" name="Picture 4" descr="http://klin-demianovo.ru/wp-content/uploads/2015/11/2d877e5237fcb51ce3b90ecde317264da671ba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7797356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628652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Екатерина </a:t>
            </a:r>
            <a:r>
              <a:rPr lang="en-US" sz="3200" b="1" dirty="0" smtClean="0"/>
              <a:t>II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429684" cy="58310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/>
          </a:p>
        </p:txBody>
      </p:sp>
      <p:pic>
        <p:nvPicPr>
          <p:cNvPr id="4098" name="Picture 2" descr="http://img1.liveinternet.ru/images/attach/c/6/89/914/89914775_2270477_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693969" cy="58579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Адмирал Нельсон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642918"/>
            <a:ext cx="8643998" cy="5831034"/>
          </a:xfrm>
        </p:spPr>
        <p:txBody>
          <a:bodyPr/>
          <a:lstStyle/>
          <a:p>
            <a:pPr>
              <a:buNone/>
            </a:pPr>
            <a:endParaRPr lang="ru-RU" sz="4000" dirty="0"/>
          </a:p>
        </p:txBody>
      </p:sp>
      <p:pic>
        <p:nvPicPr>
          <p:cNvPr id="3078" name="Picture 6" descr="http://wrestling.com.ua/images/articles/news/2013-07/f_7890100701372678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215691" cy="59677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/>
              <a:t>А. </a:t>
            </a:r>
            <a:r>
              <a:rPr lang="ru-RU" sz="4000" b="1" dirty="0" smtClean="0"/>
              <a:t>В</a:t>
            </a:r>
            <a:r>
              <a:rPr lang="ru-RU" sz="4000" b="1" dirty="0" smtClean="0"/>
              <a:t>. Суворов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o-ros.info/wp-content/uploads/2014/09/%D0%9F%D0%BE%D0%A2%D1%91%D0%BC%D0%BA%D0%B8%D0%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4143404" cy="66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5" y="1000108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Потемкин-Таврический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/>
          </a:p>
        </p:txBody>
      </p:sp>
      <p:pic>
        <p:nvPicPr>
          <p:cNvPr id="1026" name="Picture 2" descr="http://pobeda26.ru/assets/img/afisha/1617bfghfhtyhj6u56trh56uyjghdsaawrth______ui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786742" cy="55164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786454"/>
            <a:ext cx="11072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П. А. Румянцев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858312" cy="3142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2.На какого зверя охотился со старостою своего села Федор?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5786454"/>
            <a:ext cx="857256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4800" b="1" dirty="0" smtClean="0"/>
              <a:t>М</a:t>
            </a:r>
            <a:r>
              <a:rPr kumimoji="0" lang="ru-RU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едведь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4" name="AutoShape 2" descr="https://files.polkrf.ru/pic_news/795x-/1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files.polkrf.ru/pic_news/795x-/1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files.polkrf.ru/pic_news/795x-/1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s://files.polkrf.ru/pic_news/795x-/1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6" name="Picture 14" descr="https://files.polkrf.ru/pic_news/795x-/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1571612"/>
            <a:ext cx="7286676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072066" cy="4149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3.Самый первый чин, который получил Ушаков , окончив Морской</a:t>
            </a:r>
          </a:p>
          <a:p>
            <a:pPr algn="ctr">
              <a:buNone/>
            </a:pPr>
            <a:r>
              <a:rPr lang="ru-RU" sz="4000" dirty="0" smtClean="0"/>
              <a:t>кадетский корпус?</a:t>
            </a:r>
            <a:endParaRPr lang="ru-RU" sz="4000" dirty="0"/>
          </a:p>
        </p:txBody>
      </p:sp>
      <p:pic>
        <p:nvPicPr>
          <p:cNvPr id="39938" name="Picture 2" descr="http://dia13.ru/uploads/posts/2015-06/143565225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66"/>
            <a:ext cx="3810000" cy="5905501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4293096"/>
            <a:ext cx="4572032" cy="15121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Мичман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0"/>
            <a:ext cx="9001156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4.На каком флоте служил Ушаков?</a:t>
            </a:r>
            <a:endParaRPr lang="ru-RU" sz="4000" dirty="0"/>
          </a:p>
        </p:txBody>
      </p:sp>
      <p:pic>
        <p:nvPicPr>
          <p:cNvPr id="44034" name="Picture 2" descr="http://otvet.imgsmail.ru/download/793eeec40423f62f164b96ea82b47e69_i-5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191392" cy="448743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42844" y="5357802"/>
            <a:ext cx="9001156" cy="10235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Балтийский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флот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572560" cy="17144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5.Где находится родовое поместье семьи Ушаковых?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5929330"/>
            <a:ext cx="8572560" cy="9286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Алексеевка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8" name="Picture 6" descr="http://shikardos.ru/text/flotovodec-fedor-fedorovich-ushakov-pravednij-voin-rossii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937" y="1347681"/>
            <a:ext cx="8076126" cy="458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429684" cy="6473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6.Каким орденом награждён Ушаков за успешную борьбу с чумной эпидемией?</a:t>
            </a:r>
            <a:endParaRPr lang="ru-RU" sz="4000" dirty="0"/>
          </a:p>
        </p:txBody>
      </p:sp>
      <p:pic>
        <p:nvPicPr>
          <p:cNvPr id="27652" name="Picture 4" descr="https://antikvariat.ru/upload/resize_cache/iblock/000/660_660_1/img_8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71678"/>
            <a:ext cx="6215106" cy="4661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857760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Святого Владимира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0"/>
            <a:ext cx="7467600" cy="5062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7.В каком звании закончил свою службу Фёдор Ушаков?</a:t>
            </a:r>
            <a:endParaRPr lang="ru-RU" sz="4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5354216"/>
            <a:ext cx="7128792" cy="1503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4800" b="1" dirty="0" smtClean="0"/>
              <a:t>Адмирал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http://s017.radikal.ru/i427/1310/dd/5861f6930a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39426"/>
            <a:ext cx="5853205" cy="438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988</TotalTime>
  <Words>336</Words>
  <Application>Microsoft Office PowerPoint</Application>
  <PresentationFormat>Экран (4:3)</PresentationFormat>
  <Paragraphs>69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                                                                             Богата Русь на времена и даты, На тех, кому Отечество всегда Не на словах, на деле было свято,  Их имена нам светят сквозь года.  Один из них – морской пучины гений, Наш адмирал – великий Ушаков.                                                                                                        В судьбе своей познал он лёд и пламень, Он был земным среди земных богов Так пусть горит звезда его во храме Поклон тебе , наш Фёдор Ушаков!</vt:lpstr>
      <vt:lpstr>Фёдор Фёдорович Ушаков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Да, слава русских моряков бессмертна В историю вписали имена Тех, кто любил Россию  беззаветно И отдавал за родину сердца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Нет хуже гибели , чем в море Укрытия нет – кругом вода Корабль – единственная крепость… Чья защита так важна……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Ф. Ф. Ушаков</dc:title>
  <dc:creator>adm</dc:creator>
  <cp:lastModifiedBy>Кабинет-215</cp:lastModifiedBy>
  <cp:revision>106</cp:revision>
  <dcterms:created xsi:type="dcterms:W3CDTF">2017-03-27T16:35:46Z</dcterms:created>
  <dcterms:modified xsi:type="dcterms:W3CDTF">2017-04-12T06:48:27Z</dcterms:modified>
</cp:coreProperties>
</file>