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71" r:id="rId6"/>
    <p:sldId id="274" r:id="rId7"/>
    <p:sldId id="261" r:id="rId8"/>
    <p:sldId id="276" r:id="rId9"/>
    <p:sldId id="277" r:id="rId10"/>
    <p:sldId id="270" r:id="rId11"/>
    <p:sldId id="266" r:id="rId12"/>
    <p:sldId id="278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967" autoAdjust="0"/>
    <p:restoredTop sz="94660"/>
  </p:normalViewPr>
  <p:slideViewPr>
    <p:cSldViewPr>
      <p:cViewPr varScale="1">
        <p:scale>
          <a:sx n="64" d="100"/>
          <a:sy n="64" d="100"/>
        </p:scale>
        <p:origin x="-12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425D7-7801-4D05-A8BE-D333B1D0C10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6FAB2-184F-4E17-A121-3F5E50506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6FAB2-184F-4E17-A121-3F5E505069A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FAB0-6051-42EA-ABFF-5CF7EBAF351A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F027-A73E-42C7-8173-27B3A0CD9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FAB0-6051-42EA-ABFF-5CF7EBAF351A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F027-A73E-42C7-8173-27B3A0CD9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FAB0-6051-42EA-ABFF-5CF7EBAF351A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F027-A73E-42C7-8173-27B3A0CD9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FAB0-6051-42EA-ABFF-5CF7EBAF351A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F027-A73E-42C7-8173-27B3A0CD9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FAB0-6051-42EA-ABFF-5CF7EBAF351A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F027-A73E-42C7-8173-27B3A0CD9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FAB0-6051-42EA-ABFF-5CF7EBAF351A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F027-A73E-42C7-8173-27B3A0CD9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FAB0-6051-42EA-ABFF-5CF7EBAF351A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F027-A73E-42C7-8173-27B3A0CD9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FAB0-6051-42EA-ABFF-5CF7EBAF351A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F027-A73E-42C7-8173-27B3A0CD9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FAB0-6051-42EA-ABFF-5CF7EBAF351A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F027-A73E-42C7-8173-27B3A0CD9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FAB0-6051-42EA-ABFF-5CF7EBAF351A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F027-A73E-42C7-8173-27B3A0CD9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FAB0-6051-42EA-ABFF-5CF7EBAF351A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13F027-A73E-42C7-8173-27B3A0CD9D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47FAB0-6051-42EA-ABFF-5CF7EBAF351A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13F027-A73E-42C7-8173-27B3A0CD9D0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МАДОУ ЦРР Д/С - №113 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643314"/>
            <a:ext cx="7715304" cy="214314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Закаливание в детском саду вторая младшая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группа 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857224" y="464344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428860" y="428604"/>
            <a:ext cx="1214446" cy="11430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6643702" y="4786322"/>
            <a:ext cx="1714512" cy="150019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20002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Соблюдение сезонной одежды во время прогулок с учётом индивидуального состояния здоровья детей.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098" name="Picture 2" descr="E:\ДИСК Д\ФОТО\фото 9 группа 2013-2014г\Фото02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3639174" cy="4433888"/>
          </a:xfrm>
          <a:prstGeom prst="rect">
            <a:avLst/>
          </a:prstGeom>
          <a:noFill/>
        </p:spPr>
      </p:pic>
      <p:pic>
        <p:nvPicPr>
          <p:cNvPr id="4099" name="Picture 3" descr="E:\ДИСК Д\ФОТО\фото 9 группа 2013-2014г\DSC05832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214554"/>
            <a:ext cx="464347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3000396" cy="1928801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Облегчённая одежда для детей в детском саду.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E:\ДИСК Д\ФОТО\фото 9 группа 2013-2014г\DSC05926 - копия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305800" cy="28575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Надо сказать, что при систематическом закаливании у организма вырабатывается иммунитет.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305800" cy="107157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2500306"/>
          <a:ext cx="7858180" cy="3857651"/>
        </p:xfrm>
        <a:graphic>
          <a:graphicData uri="http://schemas.openxmlformats.org/drawingml/2006/table">
            <a:tbl>
              <a:tblPr/>
              <a:tblGrid>
                <a:gridCol w="1047227"/>
                <a:gridCol w="1370267"/>
                <a:gridCol w="1499350"/>
                <a:gridCol w="1407336"/>
                <a:gridCol w="1314000"/>
                <a:gridCol w="1220000"/>
              </a:tblGrid>
              <a:tr h="726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группа</a:t>
                      </a:r>
                    </a:p>
                  </a:txBody>
                  <a:tcPr marL="55460" marR="55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сентябрь</a:t>
                      </a:r>
                    </a:p>
                  </a:txBody>
                  <a:tcPr marL="55460" marR="55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октябрь</a:t>
                      </a:r>
                    </a:p>
                  </a:txBody>
                  <a:tcPr marL="55460" marR="55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ноябрь</a:t>
                      </a:r>
                    </a:p>
                  </a:txBody>
                  <a:tcPr marL="55460" marR="55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декабрь</a:t>
                      </a:r>
                    </a:p>
                  </a:txBody>
                  <a:tcPr marL="55460" marR="55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январь</a:t>
                      </a:r>
                    </a:p>
                  </a:txBody>
                  <a:tcPr marL="55460" marR="55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№9</a:t>
                      </a:r>
                    </a:p>
                  </a:txBody>
                  <a:tcPr marL="55460" marR="55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373/320</a:t>
                      </a:r>
                    </a:p>
                  </a:txBody>
                  <a:tcPr marL="55460" marR="55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487/226</a:t>
                      </a:r>
                    </a:p>
                  </a:txBody>
                  <a:tcPr marL="55460" marR="55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473/147</a:t>
                      </a:r>
                    </a:p>
                  </a:txBody>
                  <a:tcPr marL="55460" marR="55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621/127</a:t>
                      </a:r>
                    </a:p>
                  </a:txBody>
                  <a:tcPr marL="55460" marR="55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474/104</a:t>
                      </a:r>
                    </a:p>
                  </a:txBody>
                  <a:tcPr marL="55460" marR="55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№10</a:t>
                      </a:r>
                    </a:p>
                  </a:txBody>
                  <a:tcPr marL="55460" marR="55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268/320</a:t>
                      </a:r>
                    </a:p>
                  </a:txBody>
                  <a:tcPr marL="55460" marR="55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371/342</a:t>
                      </a:r>
                    </a:p>
                  </a:txBody>
                  <a:tcPr marL="55460" marR="55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349/271</a:t>
                      </a:r>
                    </a:p>
                  </a:txBody>
                  <a:tcPr marL="55460" marR="55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558/212</a:t>
                      </a:r>
                    </a:p>
                  </a:txBody>
                  <a:tcPr marL="55460" marR="55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360/235</a:t>
                      </a:r>
                    </a:p>
                  </a:txBody>
                  <a:tcPr marL="55460" marR="55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Посещаемость детей в группе с сентября 2013г. по январь 2014 г.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Picture 2" descr="C:\Users\4A7C~1\AppData\Local\Temp\Rar$DI01.889\Весел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286116" y="1500174"/>
            <a:ext cx="564360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Закаливание детей – одно из основных направлений в оздоровительной программе нашего детского сада. Мы проводим обширный комплекс закаливающих мероприятий, способствующих закаливанию наших воспитанников. Это: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1285884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/>
              <a:t>Дыхательная гимнастика.</a:t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596" y="1714488"/>
            <a:ext cx="2390804" cy="3293617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400" dirty="0" smtClean="0"/>
              <a:t>Дыхательные упражнения могут проводиться во время утренней гимнастики, гимнастики после пробуждения или на прогулке.</a:t>
            </a:r>
          </a:p>
          <a:p>
            <a:endParaRPr lang="ru-RU" dirty="0"/>
          </a:p>
        </p:txBody>
      </p:sp>
      <p:pic>
        <p:nvPicPr>
          <p:cNvPr id="1026" name="Picture 2" descr="E:\ДИСК Д\ФОТО\фото 9 группа 2013-2014г\DSC05966 - копия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xfrm rot="420000">
            <a:off x="3364640" y="1139989"/>
            <a:ext cx="4880808" cy="393192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80"/>
                            </p:stCondLst>
                            <p:childTnLst>
                              <p:par>
                                <p:cTn id="12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15370" cy="78581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Зарядка просыпания.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928670"/>
            <a:ext cx="2714644" cy="528641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Комплекс облегчает пробуждение организма, стимулирует деятельность внутренних органов, оказывает общеукрепляющее воздействие, мобилизует защитные силы организма, стимулирует его способность к естественному исцелению, способствует повышению работоспособности, </a:t>
            </a:r>
            <a:r>
              <a:rPr lang="ru-RU" sz="1800" b="1" dirty="0" err="1" smtClean="0"/>
              <a:t>психо</a:t>
            </a:r>
            <a:r>
              <a:rPr lang="ru-RU" sz="1800" b="1" dirty="0" smtClean="0"/>
              <a:t> - эмоциональной разрядке, улучшению настроения</a:t>
            </a:r>
            <a:r>
              <a:rPr lang="ru-RU" sz="1800" dirty="0" smtClean="0"/>
              <a:t>. </a:t>
            </a:r>
          </a:p>
          <a:p>
            <a:endParaRPr lang="ru-RU" sz="1800" dirty="0"/>
          </a:p>
        </p:txBody>
      </p:sp>
      <p:pic>
        <p:nvPicPr>
          <p:cNvPr id="2051" name="Picture 3" descr="I:\фото закаливания\DSCN126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6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429684" cy="92869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Зарядка просыпания.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7158" y="1071546"/>
            <a:ext cx="2571768" cy="42148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Заниматься лучше ежедневно, либо в одни и те же дни недели, на голодный желудок, после сна. В детском саду удобно заниматься после дневного сна.</a:t>
            </a:r>
            <a:endParaRPr lang="ru-RU" sz="2400" dirty="0" smtClean="0"/>
          </a:p>
          <a:p>
            <a:pPr algn="ctr"/>
            <a:endParaRPr lang="ru-RU" sz="2400" dirty="0"/>
          </a:p>
        </p:txBody>
      </p:sp>
      <p:pic>
        <p:nvPicPr>
          <p:cNvPr id="3076" name="Picture 4" descr="E:\ДИСК Д\ФОТО\фото 9 группа 2013-2014г\DSC0600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xfrm rot="420000">
            <a:off x="3508497" y="1123958"/>
            <a:ext cx="4617720" cy="3931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357298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Мытьё прохладной водой рук по локоть, шеи, верхней части груди (индивидуально).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 descr="E:\ДИСК Д\ФОТО\фото 9 группа 2013-2014г\DSC05988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I:\фото закаливания\DSCN13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74650" y="2643181"/>
            <a:ext cx="4040753" cy="3030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072494" cy="100013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Полоскание рта прохладной водой.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0034" y="1357298"/>
            <a:ext cx="2209800" cy="21793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Ежедневно, после приема пищи.</a:t>
            </a:r>
            <a:endParaRPr lang="ru-RU" sz="2800" dirty="0"/>
          </a:p>
        </p:txBody>
      </p:sp>
      <p:pic>
        <p:nvPicPr>
          <p:cNvPr id="2052" name="Picture 4" descr="E:\ДИСК Д\ФОТО\фото 9 группа 2013-2014г\DSC05997 - копия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240"/>
                            </p:stCondLst>
                            <p:childTnLst>
                              <p:par>
                                <p:cTn id="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Комплекс контрастных закаливающих процедур по «дорожке здоровья» (игровые дорожки).</a:t>
            </a:r>
            <a:endParaRPr lang="ru-RU" sz="2800" b="1" dirty="0"/>
          </a:p>
        </p:txBody>
      </p:sp>
      <p:pic>
        <p:nvPicPr>
          <p:cNvPr id="3074" name="Picture 2" descr="I:\фото закаливания\DSCN12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3493804" cy="4658405"/>
          </a:xfrm>
          <a:prstGeom prst="rect">
            <a:avLst/>
          </a:prstGeom>
          <a:noFill/>
        </p:spPr>
      </p:pic>
      <p:pic>
        <p:nvPicPr>
          <p:cNvPr id="3075" name="Picture 3" descr="I:\фото закаливания\DSCN13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428868"/>
            <a:ext cx="4865184" cy="3648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377238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Правильная организация прогулки и её длительность.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E:\ДИСК Д\ФОТО\фото 9 группа 2013-2014г\Фото0213.jpg"/>
          <p:cNvPicPr>
            <a:picLocks noChangeAspect="1" noChangeArrowheads="1"/>
          </p:cNvPicPr>
          <p:nvPr/>
        </p:nvPicPr>
        <p:blipFill>
          <a:blip r:embed="rId2" cstate="print"/>
          <a:srcRect b="23068"/>
          <a:stretch>
            <a:fillRect/>
          </a:stretch>
        </p:blipFill>
        <p:spPr bwMode="auto">
          <a:xfrm>
            <a:off x="2357422" y="1857364"/>
            <a:ext cx="4681537" cy="4801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4704</TotalTime>
  <Words>247</Words>
  <Application>Microsoft Office PowerPoint</Application>
  <PresentationFormat>Экран (4:3)</PresentationFormat>
  <Paragraphs>56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МАДОУ ЦРР Д/С - №113  </vt:lpstr>
      <vt:lpstr>Слайд 2</vt:lpstr>
      <vt:lpstr>Дыхательная гимнастика.  </vt:lpstr>
      <vt:lpstr>Зарядка просыпания. </vt:lpstr>
      <vt:lpstr>Зарядка просыпания. </vt:lpstr>
      <vt:lpstr>Мытьё прохладной водой рук по локоть, шеи, верхней части груди (индивидуально). </vt:lpstr>
      <vt:lpstr>Полоскание рта прохладной водой. </vt:lpstr>
      <vt:lpstr>Комплекс контрастных закаливающих процедур по «дорожке здоровья» (игровые дорожки).</vt:lpstr>
      <vt:lpstr>Правильная организация прогулки и её длительность. </vt:lpstr>
      <vt:lpstr>Соблюдение сезонной одежды во время прогулок с учётом индивидуального состояния здоровья детей. </vt:lpstr>
      <vt:lpstr>Облегчённая одежда для детей в детском саду. </vt:lpstr>
      <vt:lpstr>Надо сказать, что при систематическом закаливании у организма вырабатывается иммунитет. </vt:lpstr>
      <vt:lpstr>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ЦРР Д/С - №113</dc:title>
  <dc:creator>макс</dc:creator>
  <cp:lastModifiedBy>User</cp:lastModifiedBy>
  <cp:revision>45</cp:revision>
  <dcterms:created xsi:type="dcterms:W3CDTF">2013-05-23T10:15:40Z</dcterms:created>
  <dcterms:modified xsi:type="dcterms:W3CDTF">2014-02-11T09:47:06Z</dcterms:modified>
</cp:coreProperties>
</file>