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B74B-B522-43F0-9902-5CABD99F117F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E4AE-D3C8-4196-91CA-1E11A886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6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B74B-B522-43F0-9902-5CABD99F117F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E4AE-D3C8-4196-91CA-1E11A886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2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B74B-B522-43F0-9902-5CABD99F117F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E4AE-D3C8-4196-91CA-1E11A886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2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B74B-B522-43F0-9902-5CABD99F117F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E4AE-D3C8-4196-91CA-1E11A886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0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B74B-B522-43F0-9902-5CABD99F117F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E4AE-D3C8-4196-91CA-1E11A886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6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B74B-B522-43F0-9902-5CABD99F117F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E4AE-D3C8-4196-91CA-1E11A886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4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B74B-B522-43F0-9902-5CABD99F117F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E4AE-D3C8-4196-91CA-1E11A886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B74B-B522-43F0-9902-5CABD99F117F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E4AE-D3C8-4196-91CA-1E11A886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9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B74B-B522-43F0-9902-5CABD99F117F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E4AE-D3C8-4196-91CA-1E11A886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7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B74B-B522-43F0-9902-5CABD99F117F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E4AE-D3C8-4196-91CA-1E11A886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9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B74B-B522-43F0-9902-5CABD99F117F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E4AE-D3C8-4196-91CA-1E11A886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5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5B74B-B522-43F0-9902-5CABD99F117F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CE4AE-D3C8-4196-91CA-1E11A886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7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6767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Сказка в жизни малышей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:\DCIM\156___01\IMG_5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56792"/>
            <a:ext cx="8128000" cy="4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5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:\DCIM\156___01\IMG_5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Сказка «Колобок»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:\DCIM\156___01\IMG_5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12472" cy="50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DCIM\156___01\IMG_5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6" y="1412776"/>
            <a:ext cx="8312472" cy="50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Здесь живет сказка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:\DCIM\158___03\IMG_5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Готовимся к постановке спектакля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DCIM\154___11\IMG_5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56792"/>
            <a:ext cx="8128000" cy="4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Представление началось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DCIM\157___02\IMG_5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:\DCIM\158___03\IMG_59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6477"/>
          <a:stretch/>
        </p:blipFill>
        <p:spPr bwMode="auto">
          <a:xfrm>
            <a:off x="323528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Зимняя сказка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:\DCIM\157___02\IMG_5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628800"/>
            <a:ext cx="8128000" cy="48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7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Знакомство с театром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:\DCIM\152___09\IMG_54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6" r="17102"/>
          <a:stretch/>
        </p:blipFill>
        <p:spPr bwMode="auto">
          <a:xfrm>
            <a:off x="508000" y="1484784"/>
            <a:ext cx="8240464" cy="49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Читаем сказки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:\DCIM\152___09\IMG_54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11963" r="10454"/>
          <a:stretch/>
        </p:blipFill>
        <p:spPr bwMode="auto">
          <a:xfrm>
            <a:off x="251520" y="1268760"/>
            <a:ext cx="8712968" cy="520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«Я в артисты бы пошел, пусть меня научат»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:\DCIM\152___09\IMG_5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9" r="26307"/>
          <a:stretch/>
        </p:blipFill>
        <p:spPr bwMode="auto">
          <a:xfrm>
            <a:off x="395536" y="1556792"/>
            <a:ext cx="83529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Сказка «Теремок»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:\DCIM\156___01\IMG_5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00808"/>
            <a:ext cx="8128000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DCIM\156___01\IMG_5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556792"/>
            <a:ext cx="8128000" cy="50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39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Сказка в жизни малышей</vt:lpstr>
      <vt:lpstr>Готовимся к постановке спектакля</vt:lpstr>
      <vt:lpstr>Представление началось</vt:lpstr>
      <vt:lpstr>Презентация PowerPoint</vt:lpstr>
      <vt:lpstr>Зимняя сказка</vt:lpstr>
      <vt:lpstr>Знакомство с театром</vt:lpstr>
      <vt:lpstr>Читаем сказки</vt:lpstr>
      <vt:lpstr>«Я в артисты бы пошел, пусть меня научат»</vt:lpstr>
      <vt:lpstr>Сказка «Теремок»</vt:lpstr>
      <vt:lpstr>Презентация PowerPoint</vt:lpstr>
      <vt:lpstr>Сказка «Колобок»</vt:lpstr>
      <vt:lpstr>Здесь живет сказка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Лариса</cp:lastModifiedBy>
  <cp:revision>7</cp:revision>
  <dcterms:created xsi:type="dcterms:W3CDTF">2018-04-17T11:01:10Z</dcterms:created>
  <dcterms:modified xsi:type="dcterms:W3CDTF">2018-06-10T13:28:19Z</dcterms:modified>
</cp:coreProperties>
</file>