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7" r:id="rId3"/>
    <p:sldId id="275" r:id="rId4"/>
    <p:sldId id="263" r:id="rId5"/>
    <p:sldId id="278" r:id="rId6"/>
    <p:sldId id="257" r:id="rId7"/>
    <p:sldId id="272" r:id="rId8"/>
    <p:sldId id="270" r:id="rId9"/>
    <p:sldId id="264" r:id="rId10"/>
    <p:sldId id="274" r:id="rId11"/>
    <p:sldId id="273" r:id="rId12"/>
    <p:sldId id="276" r:id="rId13"/>
    <p:sldId id="268" r:id="rId14"/>
    <p:sldId id="267" r:id="rId15"/>
    <p:sldId id="266" r:id="rId16"/>
    <p:sldId id="265" r:id="rId17"/>
    <p:sldId id="262" r:id="rId18"/>
    <p:sldId id="260" r:id="rId19"/>
    <p:sldId id="258" r:id="rId20"/>
    <p:sldId id="271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43ACC2-2C1E-41BF-A4A4-178A1AC1AA9C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5803BA-1FA9-45FB-91FD-A2E62D856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Alena-kulesh_-_Vivat-pojarnye-Rossii-minu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Desktop\Alena-kulesh_-_Vivat-pojarnye-Rossii-minus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" y="19049"/>
            <a:ext cx="9127054" cy="683895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476672"/>
            <a:ext cx="6048672" cy="1850504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Правила пожарной безопасности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27784" y="5910127"/>
            <a:ext cx="3456384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ГКОУ ЛО 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«</a:t>
            </a:r>
            <a:r>
              <a:rPr lang="ru-RU" sz="1600" dirty="0" err="1" smtClean="0">
                <a:solidFill>
                  <a:srgbClr val="FFFF00"/>
                </a:solidFill>
              </a:rPr>
              <a:t>Ларьянская</a:t>
            </a:r>
            <a:r>
              <a:rPr lang="ru-RU" sz="1600" dirty="0" smtClean="0">
                <a:solidFill>
                  <a:srgbClr val="FFFF00"/>
                </a:solidFill>
              </a:rPr>
              <a:t> школа-интернат » 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</a:rPr>
              <a:t>Учащийся 10 </a:t>
            </a:r>
            <a:r>
              <a:rPr lang="ru-RU" sz="1600" dirty="0" smtClean="0">
                <a:solidFill>
                  <a:srgbClr val="FFFF00"/>
                </a:solidFill>
              </a:rPr>
              <a:t>класса</a:t>
            </a:r>
          </a:p>
          <a:p>
            <a:pPr algn="ctr"/>
            <a:r>
              <a:rPr lang="ru-RU" sz="1600" smtClean="0">
                <a:solidFill>
                  <a:srgbClr val="FFFF00"/>
                </a:solidFill>
              </a:rPr>
              <a:t>ФИО</a:t>
            </a:r>
            <a:endParaRPr lang="ru-RU" sz="1600" dirty="0" smtClean="0">
              <a:solidFill>
                <a:srgbClr val="FFFF00"/>
              </a:solidFill>
            </a:endParaRPr>
          </a:p>
        </p:txBody>
      </p:sp>
      <p:pic>
        <p:nvPicPr>
          <p:cNvPr id="7" name="Alena-kulesh_-_Vivat-pojarnye-Rossii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2"/>
    </mc:Choice>
    <mc:Fallback xmlns="">
      <p:transition spd="slow" advTm="5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mejulia.ru/images/i/pozhark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258"/>
            <a:ext cx="4964795" cy="69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4794" y="332656"/>
            <a:ext cx="417920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Жарко вспыхнула квартира,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Плачет маленькая Ира.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Ваня – старший брат кричит: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«Убегаем, дом горит!»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Ире боязно бежать: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«Лучше спрячусь под кровать»,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А Иван не оробел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И сестру спасти успел.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Теперь малышка точно знает: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С пожаром в прятки не играют!</a:t>
            </a:r>
          </a:p>
        </p:txBody>
      </p:sp>
    </p:spTree>
    <p:extLst>
      <p:ext uri="{BB962C8B-B14F-4D97-AF65-F5344CB8AC3E}">
        <p14:creationId xmlns:p14="http://schemas.microsoft.com/office/powerpoint/2010/main" val="2998095478"/>
      </p:ext>
    </p:extLst>
  </p:cSld>
  <p:clrMapOvr>
    <a:masterClrMapping/>
  </p:clrMapOvr>
  <p:transition spd="slow" advTm="21508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8104" y="836712"/>
            <a:ext cx="35283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У костра играли дети.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Куртка вспыхнула на Пете.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Заметался он с испугу,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Но помог Никита другу: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Петю на бок повалил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И водой его облил…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Забросать землёй пришлось,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Чтобы пламя унялось.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" y="1379667"/>
            <a:ext cx="5491337" cy="3993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4" y="5805264"/>
            <a:ext cx="1447800" cy="876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785792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0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39">
        <p:split orient="vert"/>
      </p:transition>
    </mc:Choice>
    <mc:Fallback xmlns="">
      <p:transition spd="slow" advTm="1123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36096" y="1"/>
            <a:ext cx="3707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Мы </a:t>
            </a:r>
            <a:r>
              <a:rPr lang="ru-RU" sz="2400" dirty="0">
                <a:solidFill>
                  <a:srgbClr val="FFFF00"/>
                </a:solidFill>
              </a:rPr>
              <a:t>в лесу костёр зажгли,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Посидели и пошли.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А огонь не затушили,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«Сам погаснет» - мы решили.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Ветром пламя разметало,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И вокруг, как в печке стало.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До небес огонь поднялся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И за нами вслед погнался.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Гибнет лес, пропали звери -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Всех несчастий не измерить!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42" y="1443738"/>
            <a:ext cx="5221965" cy="3707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805264"/>
            <a:ext cx="1447800" cy="876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870">
        <p:split orient="vert"/>
      </p:transition>
    </mc:Choice>
    <mc:Fallback xmlns="">
      <p:transition spd="slow" advTm="1987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gamejulia.ru/images/i/pozhark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896"/>
            <a:ext cx="5184576" cy="68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05264"/>
            <a:ext cx="1447800" cy="876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03798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405">
        <p:split orient="vert"/>
      </p:transition>
    </mc:Choice>
    <mc:Fallback xmlns="">
      <p:transition spd="slow" advTm="840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amejulia.ru/images/i/pozhar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" y="101465"/>
            <a:ext cx="499025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1268760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Огонь </a:t>
            </a:r>
            <a:r>
              <a:rPr lang="ru-RU" sz="2800" dirty="0">
                <a:solidFill>
                  <a:srgbClr val="FFFF00"/>
                </a:solidFill>
              </a:rPr>
              <a:t>и дым со всех сторон,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Нам срочно нужен телефон.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Простые цифры набирай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И адрес точный называй.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63" y="5805264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9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86">
        <p:split orient="vert"/>
      </p:transition>
    </mc:Choice>
    <mc:Fallback xmlns="">
      <p:transition spd="slow" advTm="728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1340768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FF00"/>
              </a:solidFill>
            </a:endParaRPr>
          </a:p>
          <a:p>
            <a:endParaRPr lang="ru-RU" sz="2800" dirty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Примчится на помощь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Пожарный расчёт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И всех нас пожарный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Геройски спасёт!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s://im1-tub-ru.yandex.net/i?id=18fdb949f0393f48529a4fdccf322acc-l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805264"/>
            <a:ext cx="1447800" cy="876300"/>
          </a:xfrm>
          <a:prstGeom prst="rect">
            <a:avLst/>
          </a:prstGeom>
        </p:spPr>
      </p:pic>
      <p:pic>
        <p:nvPicPr>
          <p:cNvPr id="5" name="Alena-kulesh_-_Vivat-pojarnye-Rossii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69">
        <p:split orient="vert"/>
      </p:transition>
    </mc:Choice>
    <mc:Fallback xmlns="">
      <p:transition spd="slow" advTm="616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amejulia.ru/images/i/pozhark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-7462"/>
            <a:ext cx="4925322" cy="6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116632"/>
            <a:ext cx="4139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Подожгли </a:t>
            </a:r>
            <a:r>
              <a:rPr lang="ru-RU" sz="2400" dirty="0">
                <a:solidFill>
                  <a:srgbClr val="FFFF00"/>
                </a:solidFill>
              </a:rPr>
              <a:t>мальчишки пух,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А огонь – то не потух.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Тополиный пух горит,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Пламя по двору бежит…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Чья – то вспыхнула машина -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Очень страшная картина!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Надо помнить, надо знать: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Пух опасно поджигать!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05264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588">
        <p:fade/>
      </p:transition>
    </mc:Choice>
    <mc:Fallback xmlns="">
      <p:transition spd="med" advTm="155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amejulia.ru/images/i/pozhark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56486"/>
            <a:ext cx="5328592" cy="69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32" y="5816236"/>
            <a:ext cx="1447800" cy="876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62607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521">
        <p:fade/>
      </p:transition>
    </mc:Choice>
    <mc:Fallback xmlns="">
      <p:transition spd="med" advTm="95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amejulia.ru/images/i/pozhark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661"/>
            <a:ext cx="5832648" cy="68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1649"/>
            <a:ext cx="1447800" cy="876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863" y="5821707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893">
        <p:fade/>
      </p:transition>
    </mc:Choice>
    <mc:Fallback xmlns="">
      <p:transition spd="med" advTm="78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amejulia.ru/images/i/pozhar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802"/>
            <a:ext cx="5004048" cy="68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05264"/>
            <a:ext cx="1447800" cy="876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11790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59">
        <p14:reveal/>
      </p:transition>
    </mc:Choice>
    <mc:Fallback xmlns="">
      <p:transition spd="slow" advTm="60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0634" y="404664"/>
            <a:ext cx="423336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sz="3200" b="1" i="1" dirty="0" smtClean="0">
              <a:solidFill>
                <a:srgbClr val="FFFF00"/>
              </a:solidFill>
            </a:endParaRPr>
          </a:p>
          <a:p>
            <a:endParaRPr lang="ru-RU" sz="32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Если </a:t>
            </a:r>
            <a:r>
              <a:rPr lang="ru-RU" sz="2800" b="1" i="1" dirty="0">
                <a:solidFill>
                  <a:srgbClr val="FFFF00"/>
                </a:solidFill>
              </a:rPr>
              <a:t>спички в руки взял, 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</a:rPr>
              <a:t>сразу </a:t>
            </a:r>
            <a:r>
              <a:rPr lang="ru-RU" sz="2800" b="1" i="1" dirty="0">
                <a:solidFill>
                  <a:srgbClr val="FFFF00"/>
                </a:solidFill>
              </a:rPr>
              <a:t>ты опасным стал - ведь огонь, что в них живет, много бед всем принесет!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6"/>
            <a:ext cx="4910634" cy="6845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805264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51">
        <p:fade/>
      </p:transition>
    </mc:Choice>
    <mc:Fallback xmlns="">
      <p:transition spd="med" advTm="82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93255" y="116632"/>
            <a:ext cx="39507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В зажигалке </a:t>
            </a:r>
            <a:r>
              <a:rPr lang="ru-RU" sz="2400" dirty="0">
                <a:solidFill>
                  <a:srgbClr val="FFFF00"/>
                </a:solidFill>
              </a:rPr>
              <a:t>или спичке -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Огонёчек – невеличка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Просит: «Поиграй со мной,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Я ведь робкий и ручной».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Но плохая он игрушка: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Подожжёт диван, подушку,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Книжки, стол, ковёр, обои,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И большой пожар устроит.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Что запомнить мы должны?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Спички детям не нужны!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" y="1124744"/>
            <a:ext cx="5181245" cy="4117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8" y="5871911"/>
            <a:ext cx="1447800" cy="876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48" y="5892064"/>
            <a:ext cx="1447800" cy="876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871911"/>
            <a:ext cx="1447800" cy="876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82092"/>
            <a:ext cx="1447800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" y="5883405"/>
            <a:ext cx="1447800" cy="876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8" y="5871911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9541">
        <p14:reveal/>
      </p:transition>
    </mc:Choice>
    <mc:Fallback xmlns="">
      <p:transition spd="slow" advTm="195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45" y="2132856"/>
            <a:ext cx="4778393" cy="27866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://www.playcast.ru/uploads/2014/04/30/8425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48" y="725091"/>
            <a:ext cx="6547590" cy="613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85792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991">
        <p14:reveal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40767"/>
            <a:ext cx="5292079" cy="39604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2274838"/>
            <a:ext cx="914399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                      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908720"/>
            <a:ext cx="3851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Скучно маму </a:t>
            </a:r>
            <a:r>
              <a:rPr lang="ru-RU" sz="2800" dirty="0" smtClean="0">
                <a:solidFill>
                  <a:srgbClr val="FFFF00"/>
                </a:solidFill>
              </a:rPr>
              <a:t>ждать с   работы</a:t>
            </a:r>
            <a:r>
              <a:rPr lang="ru-RU" sz="2800" dirty="0">
                <a:solidFill>
                  <a:srgbClr val="FFFF00"/>
                </a:solidFill>
              </a:rPr>
              <a:t>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Очень хочется компоту.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В кухню </a:t>
            </a:r>
            <a:r>
              <a:rPr lang="ru-RU" sz="2800" dirty="0" err="1">
                <a:solidFill>
                  <a:srgbClr val="FFFF00"/>
                </a:solidFill>
              </a:rPr>
              <a:t>Юленька</a:t>
            </a:r>
            <a:r>
              <a:rPr lang="ru-RU" sz="2800" dirty="0">
                <a:solidFill>
                  <a:srgbClr val="FFFF00"/>
                </a:solidFill>
              </a:rPr>
              <a:t> вошла,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Под кастрюлей газ зажгла.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Час прошёл – кипит кастрюля,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Испугалась наша Юля.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Мало сделалось воды,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Так недолго до беды…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33549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49">
        <p:fade/>
      </p:transition>
    </mc:Choice>
    <mc:Fallback xmlns="">
      <p:transition spd="med" advTm="146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amejulia.ru/images/i/pozhark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"/>
            <a:ext cx="5400600" cy="684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85839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0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126">
        <p:fade/>
      </p:transition>
    </mc:Choice>
    <mc:Fallback xmlns="">
      <p:transition spd="med" advTm="9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260648"/>
            <a:ext cx="4067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FF00"/>
              </a:solidFill>
            </a:endParaRPr>
          </a:p>
          <a:p>
            <a:endParaRPr lang="ru-RU" sz="2800" dirty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Нельзя </a:t>
            </a:r>
            <a:r>
              <a:rPr lang="ru-RU" sz="2800" dirty="0">
                <a:solidFill>
                  <a:srgbClr val="FFFF00"/>
                </a:solidFill>
              </a:rPr>
              <a:t>над газовой плитой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Сушить промокшую одежду!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Вы сами знаете, какой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Большой пожар грозит невежде!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Не суши белье над газом.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Все сгорит единым разом!</a:t>
            </a:r>
          </a:p>
        </p:txBody>
      </p:sp>
      <p:pic>
        <p:nvPicPr>
          <p:cNvPr id="15362" name="Picture 2" descr="https://fs00.infourok.ru/images/doc/210/239910/hello_html_mc522b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932040" cy="47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786423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1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62">
        <p:fade/>
      </p:transition>
    </mc:Choice>
    <mc:Fallback xmlns="">
      <p:transition spd="med" advTm="111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16633"/>
            <a:ext cx="4139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Мишке </a:t>
            </a:r>
            <a:r>
              <a:rPr lang="ru-RU" sz="2400" dirty="0">
                <a:solidFill>
                  <a:srgbClr val="FFFF00"/>
                </a:solidFill>
              </a:rPr>
              <a:t>любимому девочка Мила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Погладить штанишки однажды решила.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Утюг незаметно от мамы включила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И вскоре о нём совершенно забыла.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Нагрелся утюг, загорелись штанишки…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Пожар уничтожил игрушки и книжки.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7" y="1333532"/>
            <a:ext cx="5023195" cy="3711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855696"/>
            <a:ext cx="1447800" cy="876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29200"/>
            <a:ext cx="1447800" cy="876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532" y="5229200"/>
            <a:ext cx="1447800" cy="876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50" y="5494602"/>
            <a:ext cx="1447800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92274"/>
            <a:ext cx="1447800" cy="876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08" y="5511045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20836"/>
      </p:ext>
    </p:extLst>
  </p:cSld>
  <p:clrMapOvr>
    <a:masterClrMapping/>
  </p:clrMapOvr>
  <p:transition spd="slow" advTm="14646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116633"/>
            <a:ext cx="3960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Предложил </a:t>
            </a:r>
            <a:r>
              <a:rPr lang="ru-RU" sz="2400" dirty="0">
                <a:solidFill>
                  <a:srgbClr val="FFFF00"/>
                </a:solidFill>
              </a:rPr>
              <a:t>однажды Рома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Фейерверк устроить дома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Из двенадцати ракет,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Пока мамы с папой нет.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Рома взял ракеты в руки,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Я поджёг четыре штуки.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Не пришлось повеселиться –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Оба мы лежим в больнице.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Обожгли носы и щёки. </a:t>
            </a: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С фейерверком шутки плохи!</a:t>
            </a:r>
          </a:p>
        </p:txBody>
      </p:sp>
      <p:pic>
        <p:nvPicPr>
          <p:cNvPr id="2050" name="Picture 2" descr="http://gamejulia.ru/images/i/pozhark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2"/>
            <a:ext cx="5076056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870412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7707"/>
      </p:ext>
    </p:extLst>
  </p:cSld>
  <p:clrMapOvr>
    <a:masterClrMapping/>
  </p:clrMapOvr>
  <p:transition spd="slow" advTm="21419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260648"/>
            <a:ext cx="388843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Свечи </a:t>
            </a:r>
            <a:r>
              <a:rPr lang="ru-RU" sz="2800" dirty="0">
                <a:solidFill>
                  <a:srgbClr val="FFFF00"/>
                </a:solidFill>
              </a:rPr>
              <a:t>ёлку украшают -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Огоньки на ней мигают.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Вдруг схватился огонёк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За серебряный флажок.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Разом вспыхнули иголки,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Пять минут – и нету ёлки!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А ведь всех предупреждали, 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Чтоб свечей не зажигали!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" y="0"/>
            <a:ext cx="514671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805264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77295"/>
      </p:ext>
    </p:extLst>
  </p:cSld>
  <p:clrMapOvr>
    <a:masterClrMapping/>
  </p:clrMapOvr>
  <p:transition spd="slow" advTm="11285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gamejulia.ru/images/i/pozhark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328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0850"/>
            <a:ext cx="1447800" cy="876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14133"/>
            <a:ext cx="14478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0509"/>
      </p:ext>
    </p:extLst>
  </p:cSld>
  <p:clrMapOvr>
    <a:masterClrMapping/>
  </p:clrMapOvr>
  <p:transition spd="slow" advTm="8282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144</TotalTime>
  <Words>88</Words>
  <Application>Microsoft Office PowerPoint</Application>
  <PresentationFormat>Экран (4:3)</PresentationFormat>
  <Paragraphs>53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16</cp:revision>
  <dcterms:created xsi:type="dcterms:W3CDTF">2017-02-24T10:18:48Z</dcterms:created>
  <dcterms:modified xsi:type="dcterms:W3CDTF">2018-11-18T10:13:17Z</dcterms:modified>
</cp:coreProperties>
</file>