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81" r:id="rId3"/>
    <p:sldId id="283" r:id="rId4"/>
    <p:sldId id="294" r:id="rId5"/>
    <p:sldId id="276" r:id="rId6"/>
    <p:sldId id="275" r:id="rId7"/>
    <p:sldId id="292" r:id="rId8"/>
    <p:sldId id="293" r:id="rId9"/>
    <p:sldId id="295" r:id="rId10"/>
    <p:sldId id="278" r:id="rId11"/>
    <p:sldId id="274" r:id="rId12"/>
    <p:sldId id="279" r:id="rId13"/>
    <p:sldId id="264" r:id="rId14"/>
    <p:sldId id="288" r:id="rId15"/>
    <p:sldId id="265" r:id="rId16"/>
    <p:sldId id="269" r:id="rId17"/>
    <p:sldId id="284" r:id="rId18"/>
    <p:sldId id="270" r:id="rId19"/>
    <p:sldId id="287" r:id="rId20"/>
    <p:sldId id="303" r:id="rId21"/>
    <p:sldId id="301" r:id="rId22"/>
    <p:sldId id="286" r:id="rId23"/>
    <p:sldId id="289" r:id="rId24"/>
    <p:sldId id="271" r:id="rId25"/>
    <p:sldId id="268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125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F33CB-596D-4447-A6EE-A1CB40477E3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54B3F-2D4F-4A4E-B51C-4773A6743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54B3F-2D4F-4A4E-B51C-4773A674354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C2BF-648D-4CC3-AB4E-58D23DB3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3228FB-1C37-4ED9-9E56-1A19544E62C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102;&#1076;&#1072;\Ussatiy%20nan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102;&#1076;&#1072;\Ussatiy%20nan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102;&#1076;&#1072;\Ussatiy%20nan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28" y="1142984"/>
            <a:ext cx="67151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Структурное подразделение государственного бюджетного общеобразовательного учреждения Самарской области средней общеобразовательной школы № 10 «Образовательный центр ЛИК» городского округа Отрадный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Самарской области «детский сад №11»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«В мире профессий»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Разработала и провела: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Варнакова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Анастасия Владимировна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1442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42910" y="785794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0"/>
            <a:ext cx="8072494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работы.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1этап-подготовительный: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подбор методической  литературы для реализации проекта;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подбор наглядно-дидактического материала; художественной литературы, репродукций картин, иллюстраций;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организация развивающей среды в группе.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этап- организация деятельности детей в рамках проекта.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непосредственно образовательная деятельность,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экскурсии-наблюдения,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беседы с детьми,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встречи с людьми разных профессий,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дидактические игры,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чтение художественной литературы,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рассматривание иллюстраций, предметов тр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организация различных видов труда.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3этап-презентация проекта.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костюмированный конкурс чтецов «Все работы хороши»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214290"/>
            <a:ext cx="304800" cy="3048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71480"/>
            <a:ext cx="88582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 папку «Профессии».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Оформить папку «Стихи о профессиях».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у детей знания и представления о профессиях, в том числе и профессиях своих родителей (место работы родителей, значимость их труда, гордость и уважение к труду своих родителей);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хотим узнать: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бывают профессии,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занимаются люди разных профессий,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профессии у наших родителей,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знания и качества нужны для той или иной профессии,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Взаимосвязь профессий.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4"/>
          <p:cNvGraphicFramePr>
            <a:graphicFrameLocks/>
          </p:cNvGraphicFramePr>
          <p:nvPr>
            <p:ph sz="half" idx="2"/>
          </p:nvPr>
        </p:nvGraphicFramePr>
        <p:xfrm>
          <a:off x="714348" y="285727"/>
          <a:ext cx="7786742" cy="5214975"/>
        </p:xfrm>
        <a:graphic>
          <a:graphicData uri="http://schemas.openxmlformats.org/drawingml/2006/compatibility">
            <com:legacyDrawing xmlns:com="http://schemas.openxmlformats.org/drawingml/2006/compatibility" spid="_x0000_s3584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85723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714488"/>
            <a:ext cx="6357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книги,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журналы,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открытки,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художественные произведения 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материалы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97839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0017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071546"/>
            <a:ext cx="721523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Работа с родителями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Фотовыставка «Мама и папа на работе»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Встречи- знакомств с профессиями родителей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детей «Кем быть»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фотоальбома (выставки) по   профессиям.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86439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должны знать и называть профессии своих родителей  и их значимость;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должны знать и называть  профессии, орудия труда.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должно быть сформировать чувство гордости за своих родителей  и желание помогать им.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родителей должен проявиться интерес к  образовательному процессу, развитию творчества, знаний и умений у детей, желание общаться  с педагогом, участвовать в жизни  группы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571612"/>
            <a:ext cx="3929090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571612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78579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разными профессиями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785818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b="1" dirty="0" smtClean="0">
              <a:solidFill>
                <a:srgbClr val="FF33CC"/>
              </a:solidFill>
            </a:endParaRP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,беседы.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 занятий, бесед,  посредством рассказов воспитателя уточняются, закрепляются, дополняются сведения полученные во время наблюдений, экскурсий. Совершенствование воспитательно-образовательного процесса по расширению и уточнению представлений о разных видах труда, трудовых действий, совершаемых взрослыми; о результатах труда; об  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оборудовании, инструментах и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материалах, необходимых для 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работы.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Admin\Рабочий стол\100OLYMP\P1010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428868"/>
            <a:ext cx="4286280" cy="321471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285984" y="1000108"/>
            <a:ext cx="3786214" cy="1343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Сюжтно-ролевая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«Учитель»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97839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0"/>
            <a:ext cx="48577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Игра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 свое познавательное и воспитательное влияние на ребенка на всем своем протяжении: от возникновения желания поиграть и до после игрового периода.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Повар готовит для деток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Супчик, картошку, котлетки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Варит кашу-манку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Салатик со сметаной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Крендельки, лепешки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Приготовьте ложки!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Documents and Settings\Admin\Мои документы\МОИ ЦВЕТЫ\Новая папка\Новая папка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071810"/>
            <a:ext cx="4286312" cy="350046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14282" y="1142984"/>
            <a:ext cx="3786214" cy="1343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Сюжтно-ролевая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«Повар»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214422"/>
            <a:ext cx="74295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информационный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проекта: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Октября 2018- Апрель 2019)</a:t>
            </a:r>
          </a:p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00174"/>
            <a:ext cx="7115196" cy="482442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  строил  дом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котором  мы  живем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Плохая  погода ему нипочем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двери поставил,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поставил окно…</a:t>
            </a:r>
          </a:p>
          <a:p>
            <a:endParaRPr lang="ru-RU" dirty="0"/>
          </a:p>
        </p:txBody>
      </p:sp>
      <p:pic>
        <p:nvPicPr>
          <p:cNvPr id="4" name="Picture 5" descr="MCj033410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2587" y="2725737"/>
            <a:ext cx="368141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500043"/>
            <a:ext cx="337572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Сюжтно-ролевая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«Строители»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D:\ДокументыD\Моя работа\Фото детей к проекту\фото\Новая папка 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643050"/>
            <a:ext cx="1714512" cy="2286016"/>
          </a:xfrm>
          <a:prstGeom prst="rect">
            <a:avLst/>
          </a:prstGeom>
          <a:noFill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00504"/>
            <a:ext cx="328614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4000504"/>
            <a:ext cx="200026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                                         </a:t>
            </a:r>
            <a:endParaRPr lang="ru-RU" dirty="0"/>
          </a:p>
        </p:txBody>
      </p:sp>
      <p:grpSp>
        <p:nvGrpSpPr>
          <p:cNvPr id="5" name="Group 185"/>
          <p:cNvGrpSpPr>
            <a:grpSpLocks/>
          </p:cNvGrpSpPr>
          <p:nvPr/>
        </p:nvGrpSpPr>
        <p:grpSpPr bwMode="auto">
          <a:xfrm>
            <a:off x="214282" y="0"/>
            <a:ext cx="2357455" cy="2000265"/>
            <a:chOff x="1519" y="754"/>
            <a:chExt cx="2222" cy="2331"/>
          </a:xfrm>
        </p:grpSpPr>
        <p:grpSp>
          <p:nvGrpSpPr>
            <p:cNvPr id="6" name="Group 179"/>
            <p:cNvGrpSpPr>
              <a:grpSpLocks/>
            </p:cNvGrpSpPr>
            <p:nvPr/>
          </p:nvGrpSpPr>
          <p:grpSpPr bwMode="auto">
            <a:xfrm>
              <a:off x="2290" y="1298"/>
              <a:ext cx="1451" cy="1787"/>
              <a:chOff x="1156" y="754"/>
              <a:chExt cx="1451" cy="1787"/>
            </a:xfrm>
          </p:grpSpPr>
          <p:pic>
            <p:nvPicPr>
              <p:cNvPr id="11" name="Picture 176" descr="MCj0193706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56" y="1661"/>
                <a:ext cx="1451" cy="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Group 172"/>
              <p:cNvGrpSpPr>
                <a:grpSpLocks/>
              </p:cNvGrpSpPr>
              <p:nvPr/>
            </p:nvGrpSpPr>
            <p:grpSpPr bwMode="auto">
              <a:xfrm rot="-1153708">
                <a:off x="1338" y="754"/>
                <a:ext cx="1144" cy="1140"/>
                <a:chOff x="1292" y="391"/>
                <a:chExt cx="1144" cy="1140"/>
              </a:xfrm>
            </p:grpSpPr>
            <p:sp>
              <p:nvSpPr>
                <p:cNvPr id="13" name="AutoShape 13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92" y="391"/>
                  <a:ext cx="1144" cy="1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" name="Freeform 137"/>
                <p:cNvSpPr>
                  <a:spLocks/>
                </p:cNvSpPr>
                <p:nvPr/>
              </p:nvSpPr>
              <p:spPr bwMode="auto">
                <a:xfrm>
                  <a:off x="1811" y="393"/>
                  <a:ext cx="74" cy="68"/>
                </a:xfrm>
                <a:custGeom>
                  <a:avLst/>
                  <a:gdLst/>
                  <a:ahLst/>
                  <a:cxnLst>
                    <a:cxn ang="0">
                      <a:pos x="113" y="21"/>
                    </a:cxn>
                    <a:cxn ang="0">
                      <a:pos x="111" y="19"/>
                    </a:cxn>
                    <a:cxn ang="0">
                      <a:pos x="104" y="13"/>
                    </a:cxn>
                    <a:cxn ang="0">
                      <a:pos x="94" y="7"/>
                    </a:cxn>
                    <a:cxn ang="0">
                      <a:pos x="88" y="3"/>
                    </a:cxn>
                    <a:cxn ang="0">
                      <a:pos x="80" y="1"/>
                    </a:cxn>
                    <a:cxn ang="0">
                      <a:pos x="71" y="0"/>
                    </a:cxn>
                    <a:cxn ang="0">
                      <a:pos x="63" y="0"/>
                    </a:cxn>
                    <a:cxn ang="0">
                      <a:pos x="55" y="1"/>
                    </a:cxn>
                    <a:cxn ang="0">
                      <a:pos x="47" y="2"/>
                    </a:cxn>
                    <a:cxn ang="0">
                      <a:pos x="40" y="4"/>
                    </a:cxn>
                    <a:cxn ang="0">
                      <a:pos x="33" y="7"/>
                    </a:cxn>
                    <a:cxn ang="0">
                      <a:pos x="27" y="9"/>
                    </a:cxn>
                    <a:cxn ang="0">
                      <a:pos x="20" y="12"/>
                    </a:cxn>
                    <a:cxn ang="0">
                      <a:pos x="13" y="18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5"/>
                    </a:cxn>
                    <a:cxn ang="0">
                      <a:pos x="0" y="50"/>
                    </a:cxn>
                    <a:cxn ang="0">
                      <a:pos x="1" y="68"/>
                    </a:cxn>
                    <a:cxn ang="0">
                      <a:pos x="3" y="83"/>
                    </a:cxn>
                    <a:cxn ang="0">
                      <a:pos x="7" y="92"/>
                    </a:cxn>
                    <a:cxn ang="0">
                      <a:pos x="13" y="102"/>
                    </a:cxn>
                    <a:cxn ang="0">
                      <a:pos x="21" y="114"/>
                    </a:cxn>
                    <a:cxn ang="0">
                      <a:pos x="30" y="122"/>
                    </a:cxn>
                    <a:cxn ang="0">
                      <a:pos x="40" y="126"/>
                    </a:cxn>
                    <a:cxn ang="0">
                      <a:pos x="50" y="131"/>
                    </a:cxn>
                    <a:cxn ang="0">
                      <a:pos x="56" y="133"/>
                    </a:cxn>
                    <a:cxn ang="0">
                      <a:pos x="61" y="134"/>
                    </a:cxn>
                    <a:cxn ang="0">
                      <a:pos x="70" y="132"/>
                    </a:cxn>
                    <a:cxn ang="0">
                      <a:pos x="82" y="129"/>
                    </a:cxn>
                    <a:cxn ang="0">
                      <a:pos x="94" y="123"/>
                    </a:cxn>
                    <a:cxn ang="0">
                      <a:pos x="107" y="117"/>
                    </a:cxn>
                    <a:cxn ang="0">
                      <a:pos x="118" y="110"/>
                    </a:cxn>
                    <a:cxn ang="0">
                      <a:pos x="127" y="106"/>
                    </a:cxn>
                    <a:cxn ang="0">
                      <a:pos x="132" y="101"/>
                    </a:cxn>
                    <a:cxn ang="0">
                      <a:pos x="135" y="100"/>
                    </a:cxn>
                    <a:cxn ang="0">
                      <a:pos x="147" y="69"/>
                    </a:cxn>
                    <a:cxn ang="0">
                      <a:pos x="113" y="21"/>
                    </a:cxn>
                  </a:cxnLst>
                  <a:rect l="0" t="0" r="r" b="b"/>
                  <a:pathLst>
                    <a:path w="147" h="134">
                      <a:moveTo>
                        <a:pt x="113" y="21"/>
                      </a:moveTo>
                      <a:lnTo>
                        <a:pt x="111" y="19"/>
                      </a:lnTo>
                      <a:lnTo>
                        <a:pt x="104" y="13"/>
                      </a:lnTo>
                      <a:lnTo>
                        <a:pt x="94" y="7"/>
                      </a:lnTo>
                      <a:lnTo>
                        <a:pt x="88" y="3"/>
                      </a:lnTo>
                      <a:lnTo>
                        <a:pt x="80" y="1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5" y="1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3" y="7"/>
                      </a:lnTo>
                      <a:lnTo>
                        <a:pt x="27" y="9"/>
                      </a:lnTo>
                      <a:lnTo>
                        <a:pt x="20" y="12"/>
                      </a:lnTo>
                      <a:lnTo>
                        <a:pt x="13" y="18"/>
                      </a:lnTo>
                      <a:lnTo>
                        <a:pt x="6" y="23"/>
                      </a:lnTo>
                      <a:lnTo>
                        <a:pt x="2" y="27"/>
                      </a:lnTo>
                      <a:lnTo>
                        <a:pt x="1" y="35"/>
                      </a:lnTo>
                      <a:lnTo>
                        <a:pt x="0" y="50"/>
                      </a:lnTo>
                      <a:lnTo>
                        <a:pt x="1" y="68"/>
                      </a:lnTo>
                      <a:lnTo>
                        <a:pt x="3" y="83"/>
                      </a:lnTo>
                      <a:lnTo>
                        <a:pt x="7" y="92"/>
                      </a:lnTo>
                      <a:lnTo>
                        <a:pt x="13" y="102"/>
                      </a:lnTo>
                      <a:lnTo>
                        <a:pt x="21" y="114"/>
                      </a:lnTo>
                      <a:lnTo>
                        <a:pt x="30" y="122"/>
                      </a:lnTo>
                      <a:lnTo>
                        <a:pt x="40" y="126"/>
                      </a:lnTo>
                      <a:lnTo>
                        <a:pt x="50" y="131"/>
                      </a:lnTo>
                      <a:lnTo>
                        <a:pt x="56" y="133"/>
                      </a:lnTo>
                      <a:lnTo>
                        <a:pt x="61" y="134"/>
                      </a:lnTo>
                      <a:lnTo>
                        <a:pt x="70" y="132"/>
                      </a:lnTo>
                      <a:lnTo>
                        <a:pt x="82" y="129"/>
                      </a:lnTo>
                      <a:lnTo>
                        <a:pt x="94" y="123"/>
                      </a:lnTo>
                      <a:lnTo>
                        <a:pt x="107" y="117"/>
                      </a:lnTo>
                      <a:lnTo>
                        <a:pt x="118" y="110"/>
                      </a:lnTo>
                      <a:lnTo>
                        <a:pt x="127" y="106"/>
                      </a:lnTo>
                      <a:lnTo>
                        <a:pt x="132" y="101"/>
                      </a:lnTo>
                      <a:lnTo>
                        <a:pt x="135" y="100"/>
                      </a:lnTo>
                      <a:lnTo>
                        <a:pt x="147" y="69"/>
                      </a:lnTo>
                      <a:lnTo>
                        <a:pt x="113" y="2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" name="Freeform 138"/>
                <p:cNvSpPr>
                  <a:spLocks/>
                </p:cNvSpPr>
                <p:nvPr/>
              </p:nvSpPr>
              <p:spPr bwMode="auto">
                <a:xfrm>
                  <a:off x="1730" y="424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6" y="61"/>
                    </a:cxn>
                    <a:cxn ang="0">
                      <a:pos x="17" y="70"/>
                    </a:cxn>
                    <a:cxn ang="0">
                      <a:pos x="28" y="82"/>
                    </a:cxn>
                    <a:cxn ang="0">
                      <a:pos x="34" y="90"/>
                    </a:cxn>
                    <a:cxn ang="0">
                      <a:pos x="34" y="99"/>
                    </a:cxn>
                    <a:cxn ang="0">
                      <a:pos x="34" y="114"/>
                    </a:cxn>
                    <a:cxn ang="0">
                      <a:pos x="32" y="127"/>
                    </a:cxn>
                    <a:cxn ang="0">
                      <a:pos x="32" y="132"/>
                    </a:cxn>
                    <a:cxn ang="0">
                      <a:pos x="34" y="132"/>
                    </a:cxn>
                    <a:cxn ang="0">
                      <a:pos x="38" y="132"/>
                    </a:cxn>
                    <a:cxn ang="0">
                      <a:pos x="44" y="132"/>
                    </a:cxn>
                    <a:cxn ang="0">
                      <a:pos x="51" y="131"/>
                    </a:cxn>
                    <a:cxn ang="0">
                      <a:pos x="59" y="130"/>
                    </a:cxn>
                    <a:cxn ang="0">
                      <a:pos x="68" y="129"/>
                    </a:cxn>
                    <a:cxn ang="0">
                      <a:pos x="76" y="127"/>
                    </a:cxn>
                    <a:cxn ang="0">
                      <a:pos x="83" y="124"/>
                    </a:cxn>
                    <a:cxn ang="0">
                      <a:pos x="90" y="121"/>
                    </a:cxn>
                    <a:cxn ang="0">
                      <a:pos x="98" y="117"/>
                    </a:cxn>
                    <a:cxn ang="0">
                      <a:pos x="106" y="113"/>
                    </a:cxn>
                    <a:cxn ang="0">
                      <a:pos x="113" y="107"/>
                    </a:cxn>
                    <a:cxn ang="0">
                      <a:pos x="120" y="101"/>
                    </a:cxn>
                    <a:cxn ang="0">
                      <a:pos x="125" y="94"/>
                    </a:cxn>
                    <a:cxn ang="0">
                      <a:pos x="128" y="87"/>
                    </a:cxn>
                    <a:cxn ang="0">
                      <a:pos x="129" y="81"/>
                    </a:cxn>
                    <a:cxn ang="0">
                      <a:pos x="126" y="64"/>
                    </a:cxn>
                    <a:cxn ang="0">
                      <a:pos x="119" y="46"/>
                    </a:cxn>
                    <a:cxn ang="0">
                      <a:pos x="110" y="28"/>
                    </a:cxn>
                    <a:cxn ang="0">
                      <a:pos x="99" y="14"/>
                    </a:cxn>
                    <a:cxn ang="0">
                      <a:pos x="96" y="10"/>
                    </a:cxn>
                    <a:cxn ang="0">
                      <a:pos x="91" y="7"/>
                    </a:cxn>
                    <a:cxn ang="0">
                      <a:pos x="87" y="5"/>
                    </a:cxn>
                    <a:cxn ang="0">
                      <a:pos x="82" y="2"/>
                    </a:cxn>
                    <a:cxn ang="0">
                      <a:pos x="76" y="1"/>
                    </a:cxn>
                    <a:cxn ang="0">
                      <a:pos x="70" y="0"/>
                    </a:cxn>
                    <a:cxn ang="0">
                      <a:pos x="64" y="0"/>
                    </a:cxn>
                    <a:cxn ang="0">
                      <a:pos x="57" y="0"/>
                    </a:cxn>
                    <a:cxn ang="0">
                      <a:pos x="49" y="1"/>
                    </a:cxn>
                    <a:cxn ang="0">
                      <a:pos x="40" y="5"/>
                    </a:cxn>
                    <a:cxn ang="0">
                      <a:pos x="32" y="9"/>
                    </a:cxn>
                    <a:cxn ang="0">
                      <a:pos x="24" y="14"/>
                    </a:cxn>
                    <a:cxn ang="0">
                      <a:pos x="16" y="20"/>
                    </a:cxn>
                    <a:cxn ang="0">
                      <a:pos x="11" y="24"/>
                    </a:cxn>
                    <a:cxn ang="0">
                      <a:pos x="6" y="29"/>
                    </a:cxn>
                    <a:cxn ang="0">
                      <a:pos x="4" y="33"/>
                    </a:cxn>
                    <a:cxn ang="0">
                      <a:pos x="1" y="41"/>
                    </a:cxn>
                    <a:cxn ang="0">
                      <a:pos x="0" y="49"/>
                    </a:cxn>
                    <a:cxn ang="0">
                      <a:pos x="0" y="55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129" h="132">
                      <a:moveTo>
                        <a:pt x="0" y="58"/>
                      </a:moveTo>
                      <a:lnTo>
                        <a:pt x="6" y="61"/>
                      </a:lnTo>
                      <a:lnTo>
                        <a:pt x="17" y="70"/>
                      </a:lnTo>
                      <a:lnTo>
                        <a:pt x="28" y="82"/>
                      </a:lnTo>
                      <a:lnTo>
                        <a:pt x="34" y="90"/>
                      </a:lnTo>
                      <a:lnTo>
                        <a:pt x="34" y="99"/>
                      </a:lnTo>
                      <a:lnTo>
                        <a:pt x="34" y="114"/>
                      </a:lnTo>
                      <a:lnTo>
                        <a:pt x="32" y="127"/>
                      </a:lnTo>
                      <a:lnTo>
                        <a:pt x="32" y="132"/>
                      </a:lnTo>
                      <a:lnTo>
                        <a:pt x="34" y="132"/>
                      </a:lnTo>
                      <a:lnTo>
                        <a:pt x="38" y="132"/>
                      </a:lnTo>
                      <a:lnTo>
                        <a:pt x="44" y="132"/>
                      </a:lnTo>
                      <a:lnTo>
                        <a:pt x="51" y="131"/>
                      </a:lnTo>
                      <a:lnTo>
                        <a:pt x="59" y="130"/>
                      </a:lnTo>
                      <a:lnTo>
                        <a:pt x="68" y="129"/>
                      </a:lnTo>
                      <a:lnTo>
                        <a:pt x="76" y="127"/>
                      </a:lnTo>
                      <a:lnTo>
                        <a:pt x="83" y="124"/>
                      </a:lnTo>
                      <a:lnTo>
                        <a:pt x="90" y="121"/>
                      </a:lnTo>
                      <a:lnTo>
                        <a:pt x="98" y="117"/>
                      </a:lnTo>
                      <a:lnTo>
                        <a:pt x="106" y="113"/>
                      </a:lnTo>
                      <a:lnTo>
                        <a:pt x="113" y="107"/>
                      </a:lnTo>
                      <a:lnTo>
                        <a:pt x="120" y="101"/>
                      </a:lnTo>
                      <a:lnTo>
                        <a:pt x="125" y="94"/>
                      </a:lnTo>
                      <a:lnTo>
                        <a:pt x="128" y="87"/>
                      </a:lnTo>
                      <a:lnTo>
                        <a:pt x="129" y="81"/>
                      </a:lnTo>
                      <a:lnTo>
                        <a:pt x="126" y="64"/>
                      </a:lnTo>
                      <a:lnTo>
                        <a:pt x="119" y="46"/>
                      </a:lnTo>
                      <a:lnTo>
                        <a:pt x="110" y="28"/>
                      </a:lnTo>
                      <a:lnTo>
                        <a:pt x="99" y="14"/>
                      </a:lnTo>
                      <a:lnTo>
                        <a:pt x="96" y="10"/>
                      </a:lnTo>
                      <a:lnTo>
                        <a:pt x="91" y="7"/>
                      </a:lnTo>
                      <a:lnTo>
                        <a:pt x="87" y="5"/>
                      </a:lnTo>
                      <a:lnTo>
                        <a:pt x="82" y="2"/>
                      </a:lnTo>
                      <a:lnTo>
                        <a:pt x="76" y="1"/>
                      </a:lnTo>
                      <a:lnTo>
                        <a:pt x="70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49" y="1"/>
                      </a:lnTo>
                      <a:lnTo>
                        <a:pt x="40" y="5"/>
                      </a:lnTo>
                      <a:lnTo>
                        <a:pt x="32" y="9"/>
                      </a:lnTo>
                      <a:lnTo>
                        <a:pt x="24" y="14"/>
                      </a:lnTo>
                      <a:lnTo>
                        <a:pt x="16" y="20"/>
                      </a:lnTo>
                      <a:lnTo>
                        <a:pt x="11" y="24"/>
                      </a:lnTo>
                      <a:lnTo>
                        <a:pt x="6" y="29"/>
                      </a:lnTo>
                      <a:lnTo>
                        <a:pt x="4" y="33"/>
                      </a:lnTo>
                      <a:lnTo>
                        <a:pt x="1" y="41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" name="Freeform 139"/>
                <p:cNvSpPr>
                  <a:spLocks/>
                </p:cNvSpPr>
                <p:nvPr/>
              </p:nvSpPr>
              <p:spPr bwMode="auto">
                <a:xfrm>
                  <a:off x="2331" y="958"/>
                  <a:ext cx="102" cy="145"/>
                </a:xfrm>
                <a:custGeom>
                  <a:avLst/>
                  <a:gdLst/>
                  <a:ahLst/>
                  <a:cxnLst>
                    <a:cxn ang="0">
                      <a:pos x="8" y="84"/>
                    </a:cxn>
                    <a:cxn ang="0">
                      <a:pos x="0" y="208"/>
                    </a:cxn>
                    <a:cxn ang="0">
                      <a:pos x="81" y="248"/>
                    </a:cxn>
                    <a:cxn ang="0">
                      <a:pos x="82" y="251"/>
                    </a:cxn>
                    <a:cxn ang="0">
                      <a:pos x="86" y="256"/>
                    </a:cxn>
                    <a:cxn ang="0">
                      <a:pos x="90" y="263"/>
                    </a:cxn>
                    <a:cxn ang="0">
                      <a:pos x="96" y="269"/>
                    </a:cxn>
                    <a:cxn ang="0">
                      <a:pos x="111" y="277"/>
                    </a:cxn>
                    <a:cxn ang="0">
                      <a:pos x="124" y="283"/>
                    </a:cxn>
                    <a:cxn ang="0">
                      <a:pos x="134" y="286"/>
                    </a:cxn>
                    <a:cxn ang="0">
                      <a:pos x="142" y="289"/>
                    </a:cxn>
                    <a:cxn ang="0">
                      <a:pos x="149" y="290"/>
                    </a:cxn>
                    <a:cxn ang="0">
                      <a:pos x="152" y="290"/>
                    </a:cxn>
                    <a:cxn ang="0">
                      <a:pos x="155" y="290"/>
                    </a:cxn>
                    <a:cxn ang="0">
                      <a:pos x="156" y="290"/>
                    </a:cxn>
                    <a:cxn ang="0">
                      <a:pos x="157" y="289"/>
                    </a:cxn>
                    <a:cxn ang="0">
                      <a:pos x="162" y="284"/>
                    </a:cxn>
                    <a:cxn ang="0">
                      <a:pos x="169" y="276"/>
                    </a:cxn>
                    <a:cxn ang="0">
                      <a:pos x="175" y="266"/>
                    </a:cxn>
                    <a:cxn ang="0">
                      <a:pos x="184" y="251"/>
                    </a:cxn>
                    <a:cxn ang="0">
                      <a:pos x="190" y="233"/>
                    </a:cxn>
                    <a:cxn ang="0">
                      <a:pos x="197" y="213"/>
                    </a:cxn>
                    <a:cxn ang="0">
                      <a:pos x="201" y="187"/>
                    </a:cxn>
                    <a:cxn ang="0">
                      <a:pos x="203" y="128"/>
                    </a:cxn>
                    <a:cxn ang="0">
                      <a:pos x="200" y="79"/>
                    </a:cxn>
                    <a:cxn ang="0">
                      <a:pos x="194" y="46"/>
                    </a:cxn>
                    <a:cxn ang="0">
                      <a:pos x="190" y="30"/>
                    </a:cxn>
                    <a:cxn ang="0">
                      <a:pos x="185" y="18"/>
                    </a:cxn>
                    <a:cxn ang="0">
                      <a:pos x="177" y="9"/>
                    </a:cxn>
                    <a:cxn ang="0">
                      <a:pos x="170" y="4"/>
                    </a:cxn>
                    <a:cxn ang="0">
                      <a:pos x="163" y="1"/>
                    </a:cxn>
                    <a:cxn ang="0">
                      <a:pos x="156" y="0"/>
                    </a:cxn>
                    <a:cxn ang="0">
                      <a:pos x="150" y="0"/>
                    </a:cxn>
                    <a:cxn ang="0">
                      <a:pos x="147" y="0"/>
                    </a:cxn>
                    <a:cxn ang="0">
                      <a:pos x="145" y="0"/>
                    </a:cxn>
                    <a:cxn ang="0">
                      <a:pos x="143" y="0"/>
                    </a:cxn>
                    <a:cxn ang="0">
                      <a:pos x="137" y="1"/>
                    </a:cxn>
                    <a:cxn ang="0">
                      <a:pos x="131" y="2"/>
                    </a:cxn>
                    <a:cxn ang="0">
                      <a:pos x="120" y="4"/>
                    </a:cxn>
                    <a:cxn ang="0">
                      <a:pos x="111" y="8"/>
                    </a:cxn>
                    <a:cxn ang="0">
                      <a:pos x="101" y="12"/>
                    </a:cxn>
                    <a:cxn ang="0">
                      <a:pos x="92" y="18"/>
                    </a:cxn>
                    <a:cxn ang="0">
                      <a:pos x="87" y="24"/>
                    </a:cxn>
                    <a:cxn ang="0">
                      <a:pos x="79" y="40"/>
                    </a:cxn>
                    <a:cxn ang="0">
                      <a:pos x="72" y="55"/>
                    </a:cxn>
                    <a:cxn ang="0">
                      <a:pos x="67" y="66"/>
                    </a:cxn>
                    <a:cxn ang="0">
                      <a:pos x="66" y="71"/>
                    </a:cxn>
                    <a:cxn ang="0">
                      <a:pos x="8" y="84"/>
                    </a:cxn>
                  </a:cxnLst>
                  <a:rect l="0" t="0" r="r" b="b"/>
                  <a:pathLst>
                    <a:path w="203" h="290">
                      <a:moveTo>
                        <a:pt x="8" y="84"/>
                      </a:moveTo>
                      <a:lnTo>
                        <a:pt x="0" y="208"/>
                      </a:lnTo>
                      <a:lnTo>
                        <a:pt x="81" y="248"/>
                      </a:lnTo>
                      <a:lnTo>
                        <a:pt x="82" y="251"/>
                      </a:lnTo>
                      <a:lnTo>
                        <a:pt x="86" y="256"/>
                      </a:lnTo>
                      <a:lnTo>
                        <a:pt x="90" y="263"/>
                      </a:lnTo>
                      <a:lnTo>
                        <a:pt x="96" y="269"/>
                      </a:lnTo>
                      <a:lnTo>
                        <a:pt x="111" y="277"/>
                      </a:lnTo>
                      <a:lnTo>
                        <a:pt x="124" y="283"/>
                      </a:lnTo>
                      <a:lnTo>
                        <a:pt x="134" y="286"/>
                      </a:lnTo>
                      <a:lnTo>
                        <a:pt x="142" y="289"/>
                      </a:lnTo>
                      <a:lnTo>
                        <a:pt x="149" y="290"/>
                      </a:lnTo>
                      <a:lnTo>
                        <a:pt x="152" y="290"/>
                      </a:lnTo>
                      <a:lnTo>
                        <a:pt x="155" y="290"/>
                      </a:lnTo>
                      <a:lnTo>
                        <a:pt x="156" y="290"/>
                      </a:lnTo>
                      <a:lnTo>
                        <a:pt x="157" y="289"/>
                      </a:lnTo>
                      <a:lnTo>
                        <a:pt x="162" y="284"/>
                      </a:lnTo>
                      <a:lnTo>
                        <a:pt x="169" y="276"/>
                      </a:lnTo>
                      <a:lnTo>
                        <a:pt x="175" y="266"/>
                      </a:lnTo>
                      <a:lnTo>
                        <a:pt x="184" y="251"/>
                      </a:lnTo>
                      <a:lnTo>
                        <a:pt x="190" y="233"/>
                      </a:lnTo>
                      <a:lnTo>
                        <a:pt x="197" y="213"/>
                      </a:lnTo>
                      <a:lnTo>
                        <a:pt x="201" y="187"/>
                      </a:lnTo>
                      <a:lnTo>
                        <a:pt x="203" y="128"/>
                      </a:lnTo>
                      <a:lnTo>
                        <a:pt x="200" y="79"/>
                      </a:lnTo>
                      <a:lnTo>
                        <a:pt x="194" y="46"/>
                      </a:lnTo>
                      <a:lnTo>
                        <a:pt x="190" y="30"/>
                      </a:lnTo>
                      <a:lnTo>
                        <a:pt x="185" y="18"/>
                      </a:lnTo>
                      <a:lnTo>
                        <a:pt x="177" y="9"/>
                      </a:lnTo>
                      <a:lnTo>
                        <a:pt x="170" y="4"/>
                      </a:lnTo>
                      <a:lnTo>
                        <a:pt x="163" y="1"/>
                      </a:lnTo>
                      <a:lnTo>
                        <a:pt x="156" y="0"/>
                      </a:lnTo>
                      <a:lnTo>
                        <a:pt x="150" y="0"/>
                      </a:lnTo>
                      <a:lnTo>
                        <a:pt x="147" y="0"/>
                      </a:lnTo>
                      <a:lnTo>
                        <a:pt x="145" y="0"/>
                      </a:lnTo>
                      <a:lnTo>
                        <a:pt x="143" y="0"/>
                      </a:lnTo>
                      <a:lnTo>
                        <a:pt x="137" y="1"/>
                      </a:lnTo>
                      <a:lnTo>
                        <a:pt x="131" y="2"/>
                      </a:lnTo>
                      <a:lnTo>
                        <a:pt x="120" y="4"/>
                      </a:lnTo>
                      <a:lnTo>
                        <a:pt x="111" y="8"/>
                      </a:lnTo>
                      <a:lnTo>
                        <a:pt x="101" y="12"/>
                      </a:lnTo>
                      <a:lnTo>
                        <a:pt x="92" y="18"/>
                      </a:lnTo>
                      <a:lnTo>
                        <a:pt x="87" y="24"/>
                      </a:lnTo>
                      <a:lnTo>
                        <a:pt x="79" y="40"/>
                      </a:lnTo>
                      <a:lnTo>
                        <a:pt x="72" y="55"/>
                      </a:lnTo>
                      <a:lnTo>
                        <a:pt x="67" y="66"/>
                      </a:lnTo>
                      <a:lnTo>
                        <a:pt x="66" y="71"/>
                      </a:lnTo>
                      <a:lnTo>
                        <a:pt x="8" y="8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" name="Freeform 140"/>
                <p:cNvSpPr>
                  <a:spLocks/>
                </p:cNvSpPr>
                <p:nvPr/>
              </p:nvSpPr>
              <p:spPr bwMode="auto">
                <a:xfrm>
                  <a:off x="2053" y="721"/>
                  <a:ext cx="290" cy="343"/>
                </a:xfrm>
                <a:custGeom>
                  <a:avLst/>
                  <a:gdLst/>
                  <a:ahLst/>
                  <a:cxnLst>
                    <a:cxn ang="0">
                      <a:pos x="487" y="614"/>
                    </a:cxn>
                    <a:cxn ang="0">
                      <a:pos x="448" y="615"/>
                    </a:cxn>
                    <a:cxn ang="0">
                      <a:pos x="401" y="613"/>
                    </a:cxn>
                    <a:cxn ang="0">
                      <a:pos x="354" y="605"/>
                    </a:cxn>
                    <a:cxn ang="0">
                      <a:pos x="305" y="583"/>
                    </a:cxn>
                    <a:cxn ang="0">
                      <a:pos x="269" y="547"/>
                    </a:cxn>
                    <a:cxn ang="0">
                      <a:pos x="251" y="512"/>
                    </a:cxn>
                    <a:cxn ang="0">
                      <a:pos x="244" y="489"/>
                    </a:cxn>
                    <a:cxn ang="0">
                      <a:pos x="249" y="458"/>
                    </a:cxn>
                    <a:cxn ang="0">
                      <a:pos x="271" y="323"/>
                    </a:cxn>
                    <a:cxn ang="0">
                      <a:pos x="276" y="249"/>
                    </a:cxn>
                    <a:cxn ang="0">
                      <a:pos x="261" y="205"/>
                    </a:cxn>
                    <a:cxn ang="0">
                      <a:pos x="238" y="171"/>
                    </a:cxn>
                    <a:cxn ang="0">
                      <a:pos x="220" y="150"/>
                    </a:cxn>
                    <a:cxn ang="0">
                      <a:pos x="220" y="143"/>
                    </a:cxn>
                    <a:cxn ang="0">
                      <a:pos x="230" y="120"/>
                    </a:cxn>
                    <a:cxn ang="0">
                      <a:pos x="230" y="88"/>
                    </a:cxn>
                    <a:cxn ang="0">
                      <a:pos x="213" y="49"/>
                    </a:cxn>
                    <a:cxn ang="0">
                      <a:pos x="182" y="19"/>
                    </a:cxn>
                    <a:cxn ang="0">
                      <a:pos x="139" y="3"/>
                    </a:cxn>
                    <a:cxn ang="0">
                      <a:pos x="93" y="3"/>
                    </a:cxn>
                    <a:cxn ang="0">
                      <a:pos x="51" y="19"/>
                    </a:cxn>
                    <a:cxn ang="0">
                      <a:pos x="19" y="49"/>
                    </a:cxn>
                    <a:cxn ang="0">
                      <a:pos x="2" y="88"/>
                    </a:cxn>
                    <a:cxn ang="0">
                      <a:pos x="2" y="132"/>
                    </a:cxn>
                    <a:cxn ang="0">
                      <a:pos x="19" y="171"/>
                    </a:cxn>
                    <a:cxn ang="0">
                      <a:pos x="51" y="201"/>
                    </a:cxn>
                    <a:cxn ang="0">
                      <a:pos x="93" y="217"/>
                    </a:cxn>
                    <a:cxn ang="0">
                      <a:pos x="123" y="219"/>
                    </a:cxn>
                    <a:cxn ang="0">
                      <a:pos x="137" y="218"/>
                    </a:cxn>
                    <a:cxn ang="0">
                      <a:pos x="150" y="216"/>
                    </a:cxn>
                    <a:cxn ang="0">
                      <a:pos x="161" y="211"/>
                    </a:cxn>
                    <a:cxn ang="0">
                      <a:pos x="173" y="217"/>
                    </a:cxn>
                    <a:cxn ang="0">
                      <a:pos x="183" y="235"/>
                    </a:cxn>
                    <a:cxn ang="0">
                      <a:pos x="195" y="257"/>
                    </a:cxn>
                    <a:cxn ang="0">
                      <a:pos x="200" y="281"/>
                    </a:cxn>
                    <a:cxn ang="0">
                      <a:pos x="197" y="324"/>
                    </a:cxn>
                    <a:cxn ang="0">
                      <a:pos x="185" y="408"/>
                    </a:cxn>
                    <a:cxn ang="0">
                      <a:pos x="177" y="466"/>
                    </a:cxn>
                    <a:cxn ang="0">
                      <a:pos x="178" y="513"/>
                    </a:cxn>
                    <a:cxn ang="0">
                      <a:pos x="188" y="552"/>
                    </a:cxn>
                    <a:cxn ang="0">
                      <a:pos x="203" y="582"/>
                    </a:cxn>
                    <a:cxn ang="0">
                      <a:pos x="220" y="606"/>
                    </a:cxn>
                    <a:cxn ang="0">
                      <a:pos x="243" y="629"/>
                    </a:cxn>
                    <a:cxn ang="0">
                      <a:pos x="271" y="649"/>
                    </a:cxn>
                    <a:cxn ang="0">
                      <a:pos x="306" y="665"/>
                    </a:cxn>
                    <a:cxn ang="0">
                      <a:pos x="345" y="678"/>
                    </a:cxn>
                    <a:cxn ang="0">
                      <a:pos x="381" y="683"/>
                    </a:cxn>
                    <a:cxn ang="0">
                      <a:pos x="417" y="687"/>
                    </a:cxn>
                    <a:cxn ang="0">
                      <a:pos x="451" y="687"/>
                    </a:cxn>
                    <a:cxn ang="0">
                      <a:pos x="483" y="684"/>
                    </a:cxn>
                    <a:cxn ang="0">
                      <a:pos x="509" y="682"/>
                    </a:cxn>
                    <a:cxn ang="0">
                      <a:pos x="529" y="680"/>
                    </a:cxn>
                    <a:cxn ang="0">
                      <a:pos x="539" y="678"/>
                    </a:cxn>
                    <a:cxn ang="0">
                      <a:pos x="574" y="673"/>
                    </a:cxn>
                    <a:cxn ang="0">
                      <a:pos x="578" y="572"/>
                    </a:cxn>
                    <a:cxn ang="0">
                      <a:pos x="564" y="583"/>
                    </a:cxn>
                    <a:cxn ang="0">
                      <a:pos x="541" y="600"/>
                    </a:cxn>
                    <a:cxn ang="0">
                      <a:pos x="515" y="612"/>
                    </a:cxn>
                  </a:cxnLst>
                  <a:rect l="0" t="0" r="r" b="b"/>
                  <a:pathLst>
                    <a:path w="581" h="687">
                      <a:moveTo>
                        <a:pt x="502" y="614"/>
                      </a:moveTo>
                      <a:lnTo>
                        <a:pt x="487" y="614"/>
                      </a:lnTo>
                      <a:lnTo>
                        <a:pt x="469" y="615"/>
                      </a:lnTo>
                      <a:lnTo>
                        <a:pt x="448" y="615"/>
                      </a:lnTo>
                      <a:lnTo>
                        <a:pt x="425" y="614"/>
                      </a:lnTo>
                      <a:lnTo>
                        <a:pt x="401" y="613"/>
                      </a:lnTo>
                      <a:lnTo>
                        <a:pt x="377" y="611"/>
                      </a:lnTo>
                      <a:lnTo>
                        <a:pt x="354" y="605"/>
                      </a:lnTo>
                      <a:lnTo>
                        <a:pt x="332" y="598"/>
                      </a:lnTo>
                      <a:lnTo>
                        <a:pt x="305" y="583"/>
                      </a:lnTo>
                      <a:lnTo>
                        <a:pt x="284" y="566"/>
                      </a:lnTo>
                      <a:lnTo>
                        <a:pt x="269" y="547"/>
                      </a:lnTo>
                      <a:lnTo>
                        <a:pt x="259" y="529"/>
                      </a:lnTo>
                      <a:lnTo>
                        <a:pt x="251" y="512"/>
                      </a:lnTo>
                      <a:lnTo>
                        <a:pt x="246" y="498"/>
                      </a:lnTo>
                      <a:lnTo>
                        <a:pt x="244" y="489"/>
                      </a:lnTo>
                      <a:lnTo>
                        <a:pt x="244" y="485"/>
                      </a:lnTo>
                      <a:lnTo>
                        <a:pt x="249" y="458"/>
                      </a:lnTo>
                      <a:lnTo>
                        <a:pt x="259" y="394"/>
                      </a:lnTo>
                      <a:lnTo>
                        <a:pt x="271" y="323"/>
                      </a:lnTo>
                      <a:lnTo>
                        <a:pt x="278" y="272"/>
                      </a:lnTo>
                      <a:lnTo>
                        <a:pt x="276" y="249"/>
                      </a:lnTo>
                      <a:lnTo>
                        <a:pt x="271" y="226"/>
                      </a:lnTo>
                      <a:lnTo>
                        <a:pt x="261" y="205"/>
                      </a:lnTo>
                      <a:lnTo>
                        <a:pt x="250" y="186"/>
                      </a:lnTo>
                      <a:lnTo>
                        <a:pt x="238" y="171"/>
                      </a:lnTo>
                      <a:lnTo>
                        <a:pt x="228" y="158"/>
                      </a:lnTo>
                      <a:lnTo>
                        <a:pt x="220" y="150"/>
                      </a:lnTo>
                      <a:lnTo>
                        <a:pt x="218" y="148"/>
                      </a:lnTo>
                      <a:lnTo>
                        <a:pt x="220" y="143"/>
                      </a:lnTo>
                      <a:lnTo>
                        <a:pt x="226" y="133"/>
                      </a:lnTo>
                      <a:lnTo>
                        <a:pt x="230" y="120"/>
                      </a:lnTo>
                      <a:lnTo>
                        <a:pt x="233" y="110"/>
                      </a:lnTo>
                      <a:lnTo>
                        <a:pt x="230" y="88"/>
                      </a:lnTo>
                      <a:lnTo>
                        <a:pt x="223" y="67"/>
                      </a:lnTo>
                      <a:lnTo>
                        <a:pt x="213" y="49"/>
                      </a:lnTo>
                      <a:lnTo>
                        <a:pt x="199" y="33"/>
                      </a:lnTo>
                      <a:lnTo>
                        <a:pt x="182" y="19"/>
                      </a:lnTo>
                      <a:lnTo>
                        <a:pt x="161" y="10"/>
                      </a:lnTo>
                      <a:lnTo>
                        <a:pt x="139" y="3"/>
                      </a:lnTo>
                      <a:lnTo>
                        <a:pt x="116" y="0"/>
                      </a:lnTo>
                      <a:lnTo>
                        <a:pt x="93" y="3"/>
                      </a:lnTo>
                      <a:lnTo>
                        <a:pt x="71" y="10"/>
                      </a:lnTo>
                      <a:lnTo>
                        <a:pt x="51" y="19"/>
                      </a:lnTo>
                      <a:lnTo>
                        <a:pt x="34" y="33"/>
                      </a:lnTo>
                      <a:lnTo>
                        <a:pt x="19" y="49"/>
                      </a:lnTo>
                      <a:lnTo>
                        <a:pt x="9" y="67"/>
                      </a:lnTo>
                      <a:lnTo>
                        <a:pt x="2" y="88"/>
                      </a:lnTo>
                      <a:lnTo>
                        <a:pt x="0" y="110"/>
                      </a:lnTo>
                      <a:lnTo>
                        <a:pt x="2" y="132"/>
                      </a:lnTo>
                      <a:lnTo>
                        <a:pt x="9" y="152"/>
                      </a:lnTo>
                      <a:lnTo>
                        <a:pt x="19" y="171"/>
                      </a:lnTo>
                      <a:lnTo>
                        <a:pt x="34" y="187"/>
                      </a:lnTo>
                      <a:lnTo>
                        <a:pt x="51" y="201"/>
                      </a:lnTo>
                      <a:lnTo>
                        <a:pt x="71" y="211"/>
                      </a:lnTo>
                      <a:lnTo>
                        <a:pt x="93" y="217"/>
                      </a:lnTo>
                      <a:lnTo>
                        <a:pt x="116" y="219"/>
                      </a:lnTo>
                      <a:lnTo>
                        <a:pt x="123" y="219"/>
                      </a:lnTo>
                      <a:lnTo>
                        <a:pt x="131" y="219"/>
                      </a:lnTo>
                      <a:lnTo>
                        <a:pt x="137" y="218"/>
                      </a:lnTo>
                      <a:lnTo>
                        <a:pt x="144" y="217"/>
                      </a:lnTo>
                      <a:lnTo>
                        <a:pt x="150" y="216"/>
                      </a:lnTo>
                      <a:lnTo>
                        <a:pt x="155" y="213"/>
                      </a:lnTo>
                      <a:lnTo>
                        <a:pt x="161" y="211"/>
                      </a:lnTo>
                      <a:lnTo>
                        <a:pt x="168" y="208"/>
                      </a:lnTo>
                      <a:lnTo>
                        <a:pt x="173" y="217"/>
                      </a:lnTo>
                      <a:lnTo>
                        <a:pt x="177" y="226"/>
                      </a:lnTo>
                      <a:lnTo>
                        <a:pt x="183" y="235"/>
                      </a:lnTo>
                      <a:lnTo>
                        <a:pt x="190" y="246"/>
                      </a:lnTo>
                      <a:lnTo>
                        <a:pt x="195" y="257"/>
                      </a:lnTo>
                      <a:lnTo>
                        <a:pt x="198" y="269"/>
                      </a:lnTo>
                      <a:lnTo>
                        <a:pt x="200" y="281"/>
                      </a:lnTo>
                      <a:lnTo>
                        <a:pt x="200" y="294"/>
                      </a:lnTo>
                      <a:lnTo>
                        <a:pt x="197" y="324"/>
                      </a:lnTo>
                      <a:lnTo>
                        <a:pt x="191" y="367"/>
                      </a:lnTo>
                      <a:lnTo>
                        <a:pt x="185" y="408"/>
                      </a:lnTo>
                      <a:lnTo>
                        <a:pt x="181" y="438"/>
                      </a:lnTo>
                      <a:lnTo>
                        <a:pt x="177" y="466"/>
                      </a:lnTo>
                      <a:lnTo>
                        <a:pt x="176" y="490"/>
                      </a:lnTo>
                      <a:lnTo>
                        <a:pt x="178" y="513"/>
                      </a:lnTo>
                      <a:lnTo>
                        <a:pt x="182" y="534"/>
                      </a:lnTo>
                      <a:lnTo>
                        <a:pt x="188" y="552"/>
                      </a:lnTo>
                      <a:lnTo>
                        <a:pt x="196" y="568"/>
                      </a:lnTo>
                      <a:lnTo>
                        <a:pt x="203" y="582"/>
                      </a:lnTo>
                      <a:lnTo>
                        <a:pt x="211" y="593"/>
                      </a:lnTo>
                      <a:lnTo>
                        <a:pt x="220" y="606"/>
                      </a:lnTo>
                      <a:lnTo>
                        <a:pt x="231" y="618"/>
                      </a:lnTo>
                      <a:lnTo>
                        <a:pt x="243" y="629"/>
                      </a:lnTo>
                      <a:lnTo>
                        <a:pt x="256" y="638"/>
                      </a:lnTo>
                      <a:lnTo>
                        <a:pt x="271" y="649"/>
                      </a:lnTo>
                      <a:lnTo>
                        <a:pt x="287" y="657"/>
                      </a:lnTo>
                      <a:lnTo>
                        <a:pt x="306" y="665"/>
                      </a:lnTo>
                      <a:lnTo>
                        <a:pt x="328" y="673"/>
                      </a:lnTo>
                      <a:lnTo>
                        <a:pt x="345" y="678"/>
                      </a:lnTo>
                      <a:lnTo>
                        <a:pt x="363" y="681"/>
                      </a:lnTo>
                      <a:lnTo>
                        <a:pt x="381" y="683"/>
                      </a:lnTo>
                      <a:lnTo>
                        <a:pt x="400" y="686"/>
                      </a:lnTo>
                      <a:lnTo>
                        <a:pt x="417" y="687"/>
                      </a:lnTo>
                      <a:lnTo>
                        <a:pt x="434" y="687"/>
                      </a:lnTo>
                      <a:lnTo>
                        <a:pt x="451" y="687"/>
                      </a:lnTo>
                      <a:lnTo>
                        <a:pt x="468" y="686"/>
                      </a:lnTo>
                      <a:lnTo>
                        <a:pt x="483" y="684"/>
                      </a:lnTo>
                      <a:lnTo>
                        <a:pt x="496" y="683"/>
                      </a:lnTo>
                      <a:lnTo>
                        <a:pt x="509" y="682"/>
                      </a:lnTo>
                      <a:lnTo>
                        <a:pt x="519" y="681"/>
                      </a:lnTo>
                      <a:lnTo>
                        <a:pt x="529" y="680"/>
                      </a:lnTo>
                      <a:lnTo>
                        <a:pt x="534" y="679"/>
                      </a:lnTo>
                      <a:lnTo>
                        <a:pt x="539" y="678"/>
                      </a:lnTo>
                      <a:lnTo>
                        <a:pt x="540" y="678"/>
                      </a:lnTo>
                      <a:lnTo>
                        <a:pt x="574" y="673"/>
                      </a:lnTo>
                      <a:lnTo>
                        <a:pt x="581" y="569"/>
                      </a:lnTo>
                      <a:lnTo>
                        <a:pt x="578" y="572"/>
                      </a:lnTo>
                      <a:lnTo>
                        <a:pt x="572" y="576"/>
                      </a:lnTo>
                      <a:lnTo>
                        <a:pt x="564" y="583"/>
                      </a:lnTo>
                      <a:lnTo>
                        <a:pt x="554" y="591"/>
                      </a:lnTo>
                      <a:lnTo>
                        <a:pt x="541" y="600"/>
                      </a:lnTo>
                      <a:lnTo>
                        <a:pt x="529" y="607"/>
                      </a:lnTo>
                      <a:lnTo>
                        <a:pt x="515" y="612"/>
                      </a:lnTo>
                      <a:lnTo>
                        <a:pt x="502" y="61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Freeform 141"/>
                <p:cNvSpPr>
                  <a:spLocks/>
                </p:cNvSpPr>
                <p:nvPr/>
              </p:nvSpPr>
              <p:spPr bwMode="auto">
                <a:xfrm>
                  <a:off x="1810" y="544"/>
                  <a:ext cx="368" cy="268"/>
                </a:xfrm>
                <a:custGeom>
                  <a:avLst/>
                  <a:gdLst/>
                  <a:ahLst/>
                  <a:cxnLst>
                    <a:cxn ang="0">
                      <a:pos x="337" y="532"/>
                    </a:cxn>
                    <a:cxn ang="0">
                      <a:pos x="264" y="521"/>
                    </a:cxn>
                    <a:cxn ang="0">
                      <a:pos x="233" y="515"/>
                    </a:cxn>
                    <a:cxn ang="0">
                      <a:pos x="165" y="477"/>
                    </a:cxn>
                    <a:cxn ang="0">
                      <a:pos x="113" y="429"/>
                    </a:cxn>
                    <a:cxn ang="0">
                      <a:pos x="98" y="412"/>
                    </a:cxn>
                    <a:cxn ang="0">
                      <a:pos x="77" y="370"/>
                    </a:cxn>
                    <a:cxn ang="0">
                      <a:pos x="49" y="307"/>
                    </a:cxn>
                    <a:cxn ang="0">
                      <a:pos x="31" y="268"/>
                    </a:cxn>
                    <a:cxn ang="0">
                      <a:pos x="12" y="224"/>
                    </a:cxn>
                    <a:cxn ang="0">
                      <a:pos x="0" y="200"/>
                    </a:cxn>
                    <a:cxn ang="0">
                      <a:pos x="81" y="158"/>
                    </a:cxn>
                    <a:cxn ang="0">
                      <a:pos x="102" y="181"/>
                    </a:cxn>
                    <a:cxn ang="0">
                      <a:pos x="115" y="200"/>
                    </a:cxn>
                    <a:cxn ang="0">
                      <a:pos x="136" y="256"/>
                    </a:cxn>
                    <a:cxn ang="0">
                      <a:pos x="164" y="326"/>
                    </a:cxn>
                    <a:cxn ang="0">
                      <a:pos x="194" y="375"/>
                    </a:cxn>
                    <a:cxn ang="0">
                      <a:pos x="244" y="410"/>
                    </a:cxn>
                    <a:cxn ang="0">
                      <a:pos x="324" y="431"/>
                    </a:cxn>
                    <a:cxn ang="0">
                      <a:pos x="394" y="433"/>
                    </a:cxn>
                    <a:cxn ang="0">
                      <a:pos x="474" y="428"/>
                    </a:cxn>
                    <a:cxn ang="0">
                      <a:pos x="517" y="424"/>
                    </a:cxn>
                    <a:cxn ang="0">
                      <a:pos x="629" y="329"/>
                    </a:cxn>
                    <a:cxn ang="0">
                      <a:pos x="627" y="261"/>
                    </a:cxn>
                    <a:cxn ang="0">
                      <a:pos x="615" y="231"/>
                    </a:cxn>
                    <a:cxn ang="0">
                      <a:pos x="591" y="196"/>
                    </a:cxn>
                    <a:cxn ang="0">
                      <a:pos x="558" y="167"/>
                    </a:cxn>
                    <a:cxn ang="0">
                      <a:pos x="508" y="134"/>
                    </a:cxn>
                    <a:cxn ang="0">
                      <a:pos x="451" y="108"/>
                    </a:cxn>
                    <a:cxn ang="0">
                      <a:pos x="432" y="134"/>
                    </a:cxn>
                    <a:cxn ang="0">
                      <a:pos x="388" y="194"/>
                    </a:cxn>
                    <a:cxn ang="0">
                      <a:pos x="315" y="251"/>
                    </a:cxn>
                    <a:cxn ang="0">
                      <a:pos x="231" y="284"/>
                    </a:cxn>
                    <a:cxn ang="0">
                      <a:pos x="172" y="296"/>
                    </a:cxn>
                    <a:cxn ang="0">
                      <a:pos x="218" y="228"/>
                    </a:cxn>
                    <a:cxn ang="0">
                      <a:pos x="377" y="78"/>
                    </a:cxn>
                    <a:cxn ang="0">
                      <a:pos x="392" y="51"/>
                    </a:cxn>
                    <a:cxn ang="0">
                      <a:pos x="420" y="10"/>
                    </a:cxn>
                    <a:cxn ang="0">
                      <a:pos x="440" y="4"/>
                    </a:cxn>
                    <a:cxn ang="0">
                      <a:pos x="504" y="26"/>
                    </a:cxn>
                    <a:cxn ang="0">
                      <a:pos x="581" y="55"/>
                    </a:cxn>
                    <a:cxn ang="0">
                      <a:pos x="631" y="86"/>
                    </a:cxn>
                    <a:cxn ang="0">
                      <a:pos x="681" y="132"/>
                    </a:cxn>
                    <a:cxn ang="0">
                      <a:pos x="719" y="185"/>
                    </a:cxn>
                    <a:cxn ang="0">
                      <a:pos x="734" y="303"/>
                    </a:cxn>
                    <a:cxn ang="0">
                      <a:pos x="695" y="389"/>
                    </a:cxn>
                    <a:cxn ang="0">
                      <a:pos x="618" y="477"/>
                    </a:cxn>
                    <a:cxn ang="0">
                      <a:pos x="554" y="527"/>
                    </a:cxn>
                  </a:cxnLst>
                  <a:rect l="0" t="0" r="r" b="b"/>
                  <a:pathLst>
                    <a:path w="736" h="537">
                      <a:moveTo>
                        <a:pt x="392" y="537"/>
                      </a:moveTo>
                      <a:lnTo>
                        <a:pt x="364" y="536"/>
                      </a:lnTo>
                      <a:lnTo>
                        <a:pt x="337" y="532"/>
                      </a:lnTo>
                      <a:lnTo>
                        <a:pt x="310" y="529"/>
                      </a:lnTo>
                      <a:lnTo>
                        <a:pt x="285" y="526"/>
                      </a:lnTo>
                      <a:lnTo>
                        <a:pt x="264" y="521"/>
                      </a:lnTo>
                      <a:lnTo>
                        <a:pt x="248" y="519"/>
                      </a:lnTo>
                      <a:lnTo>
                        <a:pt x="236" y="516"/>
                      </a:lnTo>
                      <a:lnTo>
                        <a:pt x="233" y="515"/>
                      </a:lnTo>
                      <a:lnTo>
                        <a:pt x="210" y="507"/>
                      </a:lnTo>
                      <a:lnTo>
                        <a:pt x="187" y="493"/>
                      </a:lnTo>
                      <a:lnTo>
                        <a:pt x="165" y="477"/>
                      </a:lnTo>
                      <a:lnTo>
                        <a:pt x="144" y="460"/>
                      </a:lnTo>
                      <a:lnTo>
                        <a:pt x="127" y="443"/>
                      </a:lnTo>
                      <a:lnTo>
                        <a:pt x="113" y="429"/>
                      </a:lnTo>
                      <a:lnTo>
                        <a:pt x="104" y="418"/>
                      </a:lnTo>
                      <a:lnTo>
                        <a:pt x="100" y="415"/>
                      </a:lnTo>
                      <a:lnTo>
                        <a:pt x="98" y="412"/>
                      </a:lnTo>
                      <a:lnTo>
                        <a:pt x="93" y="402"/>
                      </a:lnTo>
                      <a:lnTo>
                        <a:pt x="87" y="387"/>
                      </a:lnTo>
                      <a:lnTo>
                        <a:pt x="77" y="370"/>
                      </a:lnTo>
                      <a:lnTo>
                        <a:pt x="68" y="349"/>
                      </a:lnTo>
                      <a:lnTo>
                        <a:pt x="58" y="329"/>
                      </a:lnTo>
                      <a:lnTo>
                        <a:pt x="49" y="307"/>
                      </a:lnTo>
                      <a:lnTo>
                        <a:pt x="40" y="287"/>
                      </a:lnTo>
                      <a:lnTo>
                        <a:pt x="37" y="279"/>
                      </a:lnTo>
                      <a:lnTo>
                        <a:pt x="31" y="268"/>
                      </a:lnTo>
                      <a:lnTo>
                        <a:pt x="26" y="254"/>
                      </a:lnTo>
                      <a:lnTo>
                        <a:pt x="19" y="238"/>
                      </a:lnTo>
                      <a:lnTo>
                        <a:pt x="12" y="224"/>
                      </a:lnTo>
                      <a:lnTo>
                        <a:pt x="6" y="211"/>
                      </a:lnTo>
                      <a:lnTo>
                        <a:pt x="1" y="203"/>
                      </a:lnTo>
                      <a:lnTo>
                        <a:pt x="0" y="200"/>
                      </a:lnTo>
                      <a:lnTo>
                        <a:pt x="75" y="152"/>
                      </a:lnTo>
                      <a:lnTo>
                        <a:pt x="76" y="154"/>
                      </a:lnTo>
                      <a:lnTo>
                        <a:pt x="81" y="158"/>
                      </a:lnTo>
                      <a:lnTo>
                        <a:pt x="87" y="165"/>
                      </a:lnTo>
                      <a:lnTo>
                        <a:pt x="93" y="172"/>
                      </a:lnTo>
                      <a:lnTo>
                        <a:pt x="102" y="181"/>
                      </a:lnTo>
                      <a:lnTo>
                        <a:pt x="107" y="188"/>
                      </a:lnTo>
                      <a:lnTo>
                        <a:pt x="113" y="195"/>
                      </a:lnTo>
                      <a:lnTo>
                        <a:pt x="115" y="200"/>
                      </a:lnTo>
                      <a:lnTo>
                        <a:pt x="121" y="215"/>
                      </a:lnTo>
                      <a:lnTo>
                        <a:pt x="128" y="234"/>
                      </a:lnTo>
                      <a:lnTo>
                        <a:pt x="136" y="256"/>
                      </a:lnTo>
                      <a:lnTo>
                        <a:pt x="144" y="280"/>
                      </a:lnTo>
                      <a:lnTo>
                        <a:pt x="153" y="304"/>
                      </a:lnTo>
                      <a:lnTo>
                        <a:pt x="164" y="326"/>
                      </a:lnTo>
                      <a:lnTo>
                        <a:pt x="173" y="347"/>
                      </a:lnTo>
                      <a:lnTo>
                        <a:pt x="182" y="362"/>
                      </a:lnTo>
                      <a:lnTo>
                        <a:pt x="194" y="375"/>
                      </a:lnTo>
                      <a:lnTo>
                        <a:pt x="208" y="387"/>
                      </a:lnTo>
                      <a:lnTo>
                        <a:pt x="225" y="400"/>
                      </a:lnTo>
                      <a:lnTo>
                        <a:pt x="244" y="410"/>
                      </a:lnTo>
                      <a:lnTo>
                        <a:pt x="269" y="418"/>
                      </a:lnTo>
                      <a:lnTo>
                        <a:pt x="295" y="427"/>
                      </a:lnTo>
                      <a:lnTo>
                        <a:pt x="324" y="431"/>
                      </a:lnTo>
                      <a:lnTo>
                        <a:pt x="357" y="435"/>
                      </a:lnTo>
                      <a:lnTo>
                        <a:pt x="372" y="435"/>
                      </a:lnTo>
                      <a:lnTo>
                        <a:pt x="394" y="433"/>
                      </a:lnTo>
                      <a:lnTo>
                        <a:pt x="421" y="432"/>
                      </a:lnTo>
                      <a:lnTo>
                        <a:pt x="448" y="430"/>
                      </a:lnTo>
                      <a:lnTo>
                        <a:pt x="474" y="428"/>
                      </a:lnTo>
                      <a:lnTo>
                        <a:pt x="497" y="427"/>
                      </a:lnTo>
                      <a:lnTo>
                        <a:pt x="512" y="424"/>
                      </a:lnTo>
                      <a:lnTo>
                        <a:pt x="517" y="424"/>
                      </a:lnTo>
                      <a:lnTo>
                        <a:pt x="625" y="370"/>
                      </a:lnTo>
                      <a:lnTo>
                        <a:pt x="626" y="357"/>
                      </a:lnTo>
                      <a:lnTo>
                        <a:pt x="629" y="329"/>
                      </a:lnTo>
                      <a:lnTo>
                        <a:pt x="630" y="295"/>
                      </a:lnTo>
                      <a:lnTo>
                        <a:pt x="629" y="270"/>
                      </a:lnTo>
                      <a:lnTo>
                        <a:pt x="627" y="261"/>
                      </a:lnTo>
                      <a:lnTo>
                        <a:pt x="625" y="251"/>
                      </a:lnTo>
                      <a:lnTo>
                        <a:pt x="620" y="241"/>
                      </a:lnTo>
                      <a:lnTo>
                        <a:pt x="615" y="231"/>
                      </a:lnTo>
                      <a:lnTo>
                        <a:pt x="608" y="219"/>
                      </a:lnTo>
                      <a:lnTo>
                        <a:pt x="600" y="208"/>
                      </a:lnTo>
                      <a:lnTo>
                        <a:pt x="591" y="196"/>
                      </a:lnTo>
                      <a:lnTo>
                        <a:pt x="580" y="185"/>
                      </a:lnTo>
                      <a:lnTo>
                        <a:pt x="570" y="177"/>
                      </a:lnTo>
                      <a:lnTo>
                        <a:pt x="558" y="167"/>
                      </a:lnTo>
                      <a:lnTo>
                        <a:pt x="544" y="156"/>
                      </a:lnTo>
                      <a:lnTo>
                        <a:pt x="527" y="144"/>
                      </a:lnTo>
                      <a:lnTo>
                        <a:pt x="508" y="134"/>
                      </a:lnTo>
                      <a:lnTo>
                        <a:pt x="490" y="124"/>
                      </a:lnTo>
                      <a:lnTo>
                        <a:pt x="470" y="114"/>
                      </a:lnTo>
                      <a:lnTo>
                        <a:pt x="451" y="108"/>
                      </a:lnTo>
                      <a:lnTo>
                        <a:pt x="447" y="110"/>
                      </a:lnTo>
                      <a:lnTo>
                        <a:pt x="441" y="119"/>
                      </a:lnTo>
                      <a:lnTo>
                        <a:pt x="432" y="134"/>
                      </a:lnTo>
                      <a:lnTo>
                        <a:pt x="421" y="151"/>
                      </a:lnTo>
                      <a:lnTo>
                        <a:pt x="406" y="172"/>
                      </a:lnTo>
                      <a:lnTo>
                        <a:pt x="388" y="194"/>
                      </a:lnTo>
                      <a:lnTo>
                        <a:pt x="367" y="216"/>
                      </a:lnTo>
                      <a:lnTo>
                        <a:pt x="341" y="237"/>
                      </a:lnTo>
                      <a:lnTo>
                        <a:pt x="315" y="251"/>
                      </a:lnTo>
                      <a:lnTo>
                        <a:pt x="287" y="264"/>
                      </a:lnTo>
                      <a:lnTo>
                        <a:pt x="258" y="275"/>
                      </a:lnTo>
                      <a:lnTo>
                        <a:pt x="231" y="284"/>
                      </a:lnTo>
                      <a:lnTo>
                        <a:pt x="205" y="289"/>
                      </a:lnTo>
                      <a:lnTo>
                        <a:pt x="186" y="294"/>
                      </a:lnTo>
                      <a:lnTo>
                        <a:pt x="172" y="296"/>
                      </a:lnTo>
                      <a:lnTo>
                        <a:pt x="167" y="298"/>
                      </a:lnTo>
                      <a:lnTo>
                        <a:pt x="150" y="245"/>
                      </a:lnTo>
                      <a:lnTo>
                        <a:pt x="218" y="228"/>
                      </a:lnTo>
                      <a:lnTo>
                        <a:pt x="300" y="186"/>
                      </a:lnTo>
                      <a:lnTo>
                        <a:pt x="352" y="129"/>
                      </a:lnTo>
                      <a:lnTo>
                        <a:pt x="377" y="78"/>
                      </a:lnTo>
                      <a:lnTo>
                        <a:pt x="379" y="74"/>
                      </a:lnTo>
                      <a:lnTo>
                        <a:pt x="384" y="65"/>
                      </a:lnTo>
                      <a:lnTo>
                        <a:pt x="392" y="51"/>
                      </a:lnTo>
                      <a:lnTo>
                        <a:pt x="401" y="36"/>
                      </a:lnTo>
                      <a:lnTo>
                        <a:pt x="410" y="22"/>
                      </a:lnTo>
                      <a:lnTo>
                        <a:pt x="420" y="10"/>
                      </a:lnTo>
                      <a:lnTo>
                        <a:pt x="426" y="2"/>
                      </a:lnTo>
                      <a:lnTo>
                        <a:pt x="432" y="0"/>
                      </a:lnTo>
                      <a:lnTo>
                        <a:pt x="440" y="4"/>
                      </a:lnTo>
                      <a:lnTo>
                        <a:pt x="456" y="10"/>
                      </a:lnTo>
                      <a:lnTo>
                        <a:pt x="478" y="18"/>
                      </a:lnTo>
                      <a:lnTo>
                        <a:pt x="504" y="26"/>
                      </a:lnTo>
                      <a:lnTo>
                        <a:pt x="530" y="35"/>
                      </a:lnTo>
                      <a:lnTo>
                        <a:pt x="557" y="45"/>
                      </a:lnTo>
                      <a:lnTo>
                        <a:pt x="581" y="55"/>
                      </a:lnTo>
                      <a:lnTo>
                        <a:pt x="602" y="65"/>
                      </a:lnTo>
                      <a:lnTo>
                        <a:pt x="615" y="74"/>
                      </a:lnTo>
                      <a:lnTo>
                        <a:pt x="631" y="86"/>
                      </a:lnTo>
                      <a:lnTo>
                        <a:pt x="648" y="99"/>
                      </a:lnTo>
                      <a:lnTo>
                        <a:pt x="665" y="116"/>
                      </a:lnTo>
                      <a:lnTo>
                        <a:pt x="681" y="132"/>
                      </a:lnTo>
                      <a:lnTo>
                        <a:pt x="696" y="150"/>
                      </a:lnTo>
                      <a:lnTo>
                        <a:pt x="709" y="167"/>
                      </a:lnTo>
                      <a:lnTo>
                        <a:pt x="719" y="185"/>
                      </a:lnTo>
                      <a:lnTo>
                        <a:pt x="732" y="222"/>
                      </a:lnTo>
                      <a:lnTo>
                        <a:pt x="736" y="262"/>
                      </a:lnTo>
                      <a:lnTo>
                        <a:pt x="734" y="303"/>
                      </a:lnTo>
                      <a:lnTo>
                        <a:pt x="725" y="340"/>
                      </a:lnTo>
                      <a:lnTo>
                        <a:pt x="713" y="362"/>
                      </a:lnTo>
                      <a:lnTo>
                        <a:pt x="695" y="389"/>
                      </a:lnTo>
                      <a:lnTo>
                        <a:pt x="671" y="418"/>
                      </a:lnTo>
                      <a:lnTo>
                        <a:pt x="644" y="448"/>
                      </a:lnTo>
                      <a:lnTo>
                        <a:pt x="618" y="477"/>
                      </a:lnTo>
                      <a:lnTo>
                        <a:pt x="592" y="500"/>
                      </a:lnTo>
                      <a:lnTo>
                        <a:pt x="570" y="519"/>
                      </a:lnTo>
                      <a:lnTo>
                        <a:pt x="554" y="527"/>
                      </a:lnTo>
                      <a:lnTo>
                        <a:pt x="392" y="53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Freeform 142"/>
                <p:cNvSpPr>
                  <a:spLocks/>
                </p:cNvSpPr>
                <p:nvPr/>
              </p:nvSpPr>
              <p:spPr bwMode="auto">
                <a:xfrm>
                  <a:off x="2080" y="751"/>
                  <a:ext cx="60" cy="49"/>
                </a:xfrm>
                <a:custGeom>
                  <a:avLst/>
                  <a:gdLst/>
                  <a:ahLst/>
                  <a:cxnLst>
                    <a:cxn ang="0">
                      <a:pos x="60" y="99"/>
                    </a:cxn>
                    <a:cxn ang="0">
                      <a:pos x="73" y="98"/>
                    </a:cxn>
                    <a:cxn ang="0">
                      <a:pos x="83" y="95"/>
                    </a:cxn>
                    <a:cxn ang="0">
                      <a:pos x="93" y="91"/>
                    </a:cxn>
                    <a:cxn ang="0">
                      <a:pos x="103" y="84"/>
                    </a:cxn>
                    <a:cxn ang="0">
                      <a:pos x="109" y="77"/>
                    </a:cxn>
                    <a:cxn ang="0">
                      <a:pos x="115" y="69"/>
                    </a:cxn>
                    <a:cxn ang="0">
                      <a:pos x="119" y="60"/>
                    </a:cxn>
                    <a:cxn ang="0">
                      <a:pos x="120" y="49"/>
                    </a:cxn>
                    <a:cxn ang="0">
                      <a:pos x="119" y="39"/>
                    </a:cxn>
                    <a:cxn ang="0">
                      <a:pos x="115" y="30"/>
                    </a:cxn>
                    <a:cxn ang="0">
                      <a:pos x="109" y="22"/>
                    </a:cxn>
                    <a:cxn ang="0">
                      <a:pos x="103" y="14"/>
                    </a:cxn>
                    <a:cxn ang="0">
                      <a:pos x="93" y="8"/>
                    </a:cxn>
                    <a:cxn ang="0">
                      <a:pos x="83" y="3"/>
                    </a:cxn>
                    <a:cxn ang="0">
                      <a:pos x="73" y="1"/>
                    </a:cxn>
                    <a:cxn ang="0">
                      <a:pos x="60" y="0"/>
                    </a:cxn>
                    <a:cxn ang="0">
                      <a:pos x="47" y="1"/>
                    </a:cxn>
                    <a:cxn ang="0">
                      <a:pos x="37" y="3"/>
                    </a:cxn>
                    <a:cxn ang="0">
                      <a:pos x="27" y="8"/>
                    </a:cxn>
                    <a:cxn ang="0">
                      <a:pos x="17" y="14"/>
                    </a:cxn>
                    <a:cxn ang="0">
                      <a:pos x="10" y="22"/>
                    </a:cxn>
                    <a:cxn ang="0">
                      <a:pos x="5" y="30"/>
                    </a:cxn>
                    <a:cxn ang="0">
                      <a:pos x="1" y="39"/>
                    </a:cxn>
                    <a:cxn ang="0">
                      <a:pos x="0" y="49"/>
                    </a:cxn>
                    <a:cxn ang="0">
                      <a:pos x="1" y="60"/>
                    </a:cxn>
                    <a:cxn ang="0">
                      <a:pos x="5" y="69"/>
                    </a:cxn>
                    <a:cxn ang="0">
                      <a:pos x="10" y="77"/>
                    </a:cxn>
                    <a:cxn ang="0">
                      <a:pos x="17" y="84"/>
                    </a:cxn>
                    <a:cxn ang="0">
                      <a:pos x="27" y="91"/>
                    </a:cxn>
                    <a:cxn ang="0">
                      <a:pos x="37" y="95"/>
                    </a:cxn>
                    <a:cxn ang="0">
                      <a:pos x="47" y="98"/>
                    </a:cxn>
                    <a:cxn ang="0">
                      <a:pos x="60" y="99"/>
                    </a:cxn>
                  </a:cxnLst>
                  <a:rect l="0" t="0" r="r" b="b"/>
                  <a:pathLst>
                    <a:path w="120" h="99">
                      <a:moveTo>
                        <a:pt x="60" y="99"/>
                      </a:moveTo>
                      <a:lnTo>
                        <a:pt x="73" y="98"/>
                      </a:lnTo>
                      <a:lnTo>
                        <a:pt x="83" y="95"/>
                      </a:lnTo>
                      <a:lnTo>
                        <a:pt x="93" y="91"/>
                      </a:lnTo>
                      <a:lnTo>
                        <a:pt x="103" y="84"/>
                      </a:lnTo>
                      <a:lnTo>
                        <a:pt x="109" y="77"/>
                      </a:lnTo>
                      <a:lnTo>
                        <a:pt x="115" y="69"/>
                      </a:lnTo>
                      <a:lnTo>
                        <a:pt x="119" y="60"/>
                      </a:lnTo>
                      <a:lnTo>
                        <a:pt x="120" y="49"/>
                      </a:lnTo>
                      <a:lnTo>
                        <a:pt x="119" y="39"/>
                      </a:lnTo>
                      <a:lnTo>
                        <a:pt x="115" y="30"/>
                      </a:lnTo>
                      <a:lnTo>
                        <a:pt x="109" y="22"/>
                      </a:lnTo>
                      <a:lnTo>
                        <a:pt x="103" y="14"/>
                      </a:lnTo>
                      <a:lnTo>
                        <a:pt x="93" y="8"/>
                      </a:lnTo>
                      <a:lnTo>
                        <a:pt x="83" y="3"/>
                      </a:lnTo>
                      <a:lnTo>
                        <a:pt x="73" y="1"/>
                      </a:lnTo>
                      <a:lnTo>
                        <a:pt x="60" y="0"/>
                      </a:lnTo>
                      <a:lnTo>
                        <a:pt x="47" y="1"/>
                      </a:lnTo>
                      <a:lnTo>
                        <a:pt x="37" y="3"/>
                      </a:lnTo>
                      <a:lnTo>
                        <a:pt x="27" y="8"/>
                      </a:lnTo>
                      <a:lnTo>
                        <a:pt x="17" y="14"/>
                      </a:lnTo>
                      <a:lnTo>
                        <a:pt x="10" y="22"/>
                      </a:lnTo>
                      <a:lnTo>
                        <a:pt x="5" y="30"/>
                      </a:lnTo>
                      <a:lnTo>
                        <a:pt x="1" y="39"/>
                      </a:lnTo>
                      <a:lnTo>
                        <a:pt x="0" y="49"/>
                      </a:lnTo>
                      <a:lnTo>
                        <a:pt x="1" y="60"/>
                      </a:lnTo>
                      <a:lnTo>
                        <a:pt x="5" y="69"/>
                      </a:lnTo>
                      <a:lnTo>
                        <a:pt x="10" y="77"/>
                      </a:lnTo>
                      <a:lnTo>
                        <a:pt x="17" y="84"/>
                      </a:lnTo>
                      <a:lnTo>
                        <a:pt x="27" y="91"/>
                      </a:lnTo>
                      <a:lnTo>
                        <a:pt x="37" y="95"/>
                      </a:lnTo>
                      <a:lnTo>
                        <a:pt x="47" y="98"/>
                      </a:lnTo>
                      <a:lnTo>
                        <a:pt x="60" y="9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Freeform 143"/>
                <p:cNvSpPr>
                  <a:spLocks/>
                </p:cNvSpPr>
                <p:nvPr/>
              </p:nvSpPr>
              <p:spPr bwMode="auto">
                <a:xfrm>
                  <a:off x="1853" y="392"/>
                  <a:ext cx="180" cy="195"/>
                </a:xfrm>
                <a:custGeom>
                  <a:avLst/>
                  <a:gdLst/>
                  <a:ahLst/>
                  <a:cxnLst>
                    <a:cxn ang="0">
                      <a:pos x="42" y="74"/>
                    </a:cxn>
                    <a:cxn ang="0">
                      <a:pos x="51" y="75"/>
                    </a:cxn>
                    <a:cxn ang="0">
                      <a:pos x="65" y="77"/>
                    </a:cxn>
                    <a:cxn ang="0">
                      <a:pos x="81" y="80"/>
                    </a:cxn>
                    <a:cxn ang="0">
                      <a:pos x="95" y="83"/>
                    </a:cxn>
                    <a:cxn ang="0">
                      <a:pos x="111" y="92"/>
                    </a:cxn>
                    <a:cxn ang="0">
                      <a:pos x="127" y="105"/>
                    </a:cxn>
                    <a:cxn ang="0">
                      <a:pos x="138" y="116"/>
                    </a:cxn>
                    <a:cxn ang="0">
                      <a:pos x="145" y="127"/>
                    </a:cxn>
                    <a:cxn ang="0">
                      <a:pos x="157" y="151"/>
                    </a:cxn>
                    <a:cxn ang="0">
                      <a:pos x="171" y="182"/>
                    </a:cxn>
                    <a:cxn ang="0">
                      <a:pos x="182" y="213"/>
                    </a:cxn>
                    <a:cxn ang="0">
                      <a:pos x="188" y="239"/>
                    </a:cxn>
                    <a:cxn ang="0">
                      <a:pos x="197" y="266"/>
                    </a:cxn>
                    <a:cxn ang="0">
                      <a:pos x="209" y="296"/>
                    </a:cxn>
                    <a:cxn ang="0">
                      <a:pos x="220" y="320"/>
                    </a:cxn>
                    <a:cxn ang="0">
                      <a:pos x="231" y="336"/>
                    </a:cxn>
                    <a:cxn ang="0">
                      <a:pos x="254" y="356"/>
                    </a:cxn>
                    <a:cxn ang="0">
                      <a:pos x="279" y="377"/>
                    </a:cxn>
                    <a:cxn ang="0">
                      <a:pos x="298" y="389"/>
                    </a:cxn>
                    <a:cxn ang="0">
                      <a:pos x="316" y="346"/>
                    </a:cxn>
                    <a:cxn ang="0">
                      <a:pos x="326" y="283"/>
                    </a:cxn>
                    <a:cxn ang="0">
                      <a:pos x="316" y="258"/>
                    </a:cxn>
                    <a:cxn ang="0">
                      <a:pos x="294" y="199"/>
                    </a:cxn>
                    <a:cxn ang="0">
                      <a:pos x="267" y="136"/>
                    </a:cxn>
                    <a:cxn ang="0">
                      <a:pos x="250" y="96"/>
                    </a:cxn>
                    <a:cxn ang="0">
                      <a:pos x="237" y="77"/>
                    </a:cxn>
                    <a:cxn ang="0">
                      <a:pos x="219" y="59"/>
                    </a:cxn>
                    <a:cxn ang="0">
                      <a:pos x="202" y="44"/>
                    </a:cxn>
                    <a:cxn ang="0">
                      <a:pos x="190" y="35"/>
                    </a:cxn>
                    <a:cxn ang="0">
                      <a:pos x="173" y="22"/>
                    </a:cxn>
                    <a:cxn ang="0">
                      <a:pos x="154" y="13"/>
                    </a:cxn>
                    <a:cxn ang="0">
                      <a:pos x="138" y="6"/>
                    </a:cxn>
                    <a:cxn ang="0">
                      <a:pos x="126" y="2"/>
                    </a:cxn>
                    <a:cxn ang="0">
                      <a:pos x="115" y="1"/>
                    </a:cxn>
                    <a:cxn ang="0">
                      <a:pos x="105" y="0"/>
                    </a:cxn>
                    <a:cxn ang="0">
                      <a:pos x="97" y="0"/>
                    </a:cxn>
                    <a:cxn ang="0">
                      <a:pos x="89" y="0"/>
                    </a:cxn>
                    <a:cxn ang="0">
                      <a:pos x="74" y="1"/>
                    </a:cxn>
                    <a:cxn ang="0">
                      <a:pos x="62" y="2"/>
                    </a:cxn>
                    <a:cxn ang="0">
                      <a:pos x="52" y="5"/>
                    </a:cxn>
                    <a:cxn ang="0">
                      <a:pos x="43" y="6"/>
                    </a:cxn>
                    <a:cxn ang="0">
                      <a:pos x="29" y="9"/>
                    </a:cxn>
                    <a:cxn ang="0">
                      <a:pos x="15" y="14"/>
                    </a:cxn>
                    <a:cxn ang="0">
                      <a:pos x="5" y="17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360" h="392">
                      <a:moveTo>
                        <a:pt x="40" y="74"/>
                      </a:moveTo>
                      <a:lnTo>
                        <a:pt x="42" y="74"/>
                      </a:lnTo>
                      <a:lnTo>
                        <a:pt x="45" y="75"/>
                      </a:lnTo>
                      <a:lnTo>
                        <a:pt x="51" y="75"/>
                      </a:lnTo>
                      <a:lnTo>
                        <a:pt x="58" y="76"/>
                      </a:lnTo>
                      <a:lnTo>
                        <a:pt x="65" y="77"/>
                      </a:lnTo>
                      <a:lnTo>
                        <a:pt x="73" y="78"/>
                      </a:lnTo>
                      <a:lnTo>
                        <a:pt x="81" y="80"/>
                      </a:lnTo>
                      <a:lnTo>
                        <a:pt x="88" y="81"/>
                      </a:lnTo>
                      <a:lnTo>
                        <a:pt x="95" y="83"/>
                      </a:lnTo>
                      <a:lnTo>
                        <a:pt x="103" y="88"/>
                      </a:lnTo>
                      <a:lnTo>
                        <a:pt x="111" y="92"/>
                      </a:lnTo>
                      <a:lnTo>
                        <a:pt x="119" y="98"/>
                      </a:lnTo>
                      <a:lnTo>
                        <a:pt x="127" y="105"/>
                      </a:lnTo>
                      <a:lnTo>
                        <a:pt x="134" y="111"/>
                      </a:lnTo>
                      <a:lnTo>
                        <a:pt x="138" y="116"/>
                      </a:lnTo>
                      <a:lnTo>
                        <a:pt x="142" y="121"/>
                      </a:lnTo>
                      <a:lnTo>
                        <a:pt x="145" y="127"/>
                      </a:lnTo>
                      <a:lnTo>
                        <a:pt x="150" y="137"/>
                      </a:lnTo>
                      <a:lnTo>
                        <a:pt x="157" y="151"/>
                      </a:lnTo>
                      <a:lnTo>
                        <a:pt x="164" y="166"/>
                      </a:lnTo>
                      <a:lnTo>
                        <a:pt x="171" y="182"/>
                      </a:lnTo>
                      <a:lnTo>
                        <a:pt x="178" y="198"/>
                      </a:lnTo>
                      <a:lnTo>
                        <a:pt x="182" y="213"/>
                      </a:lnTo>
                      <a:lnTo>
                        <a:pt x="186" y="226"/>
                      </a:lnTo>
                      <a:lnTo>
                        <a:pt x="188" y="239"/>
                      </a:lnTo>
                      <a:lnTo>
                        <a:pt x="193" y="252"/>
                      </a:lnTo>
                      <a:lnTo>
                        <a:pt x="197" y="266"/>
                      </a:lnTo>
                      <a:lnTo>
                        <a:pt x="203" y="281"/>
                      </a:lnTo>
                      <a:lnTo>
                        <a:pt x="209" y="296"/>
                      </a:lnTo>
                      <a:lnTo>
                        <a:pt x="214" y="309"/>
                      </a:lnTo>
                      <a:lnTo>
                        <a:pt x="220" y="320"/>
                      </a:lnTo>
                      <a:lnTo>
                        <a:pt x="225" y="328"/>
                      </a:lnTo>
                      <a:lnTo>
                        <a:pt x="231" y="336"/>
                      </a:lnTo>
                      <a:lnTo>
                        <a:pt x="241" y="346"/>
                      </a:lnTo>
                      <a:lnTo>
                        <a:pt x="254" y="356"/>
                      </a:lnTo>
                      <a:lnTo>
                        <a:pt x="266" y="366"/>
                      </a:lnTo>
                      <a:lnTo>
                        <a:pt x="279" y="377"/>
                      </a:lnTo>
                      <a:lnTo>
                        <a:pt x="290" y="385"/>
                      </a:lnTo>
                      <a:lnTo>
                        <a:pt x="298" y="389"/>
                      </a:lnTo>
                      <a:lnTo>
                        <a:pt x="301" y="392"/>
                      </a:lnTo>
                      <a:lnTo>
                        <a:pt x="316" y="346"/>
                      </a:lnTo>
                      <a:lnTo>
                        <a:pt x="360" y="317"/>
                      </a:lnTo>
                      <a:lnTo>
                        <a:pt x="326" y="283"/>
                      </a:lnTo>
                      <a:lnTo>
                        <a:pt x="324" y="277"/>
                      </a:lnTo>
                      <a:lnTo>
                        <a:pt x="316" y="258"/>
                      </a:lnTo>
                      <a:lnTo>
                        <a:pt x="305" y="230"/>
                      </a:lnTo>
                      <a:lnTo>
                        <a:pt x="294" y="199"/>
                      </a:lnTo>
                      <a:lnTo>
                        <a:pt x="280" y="166"/>
                      </a:lnTo>
                      <a:lnTo>
                        <a:pt x="267" y="136"/>
                      </a:lnTo>
                      <a:lnTo>
                        <a:pt x="257" y="111"/>
                      </a:lnTo>
                      <a:lnTo>
                        <a:pt x="250" y="96"/>
                      </a:lnTo>
                      <a:lnTo>
                        <a:pt x="244" y="87"/>
                      </a:lnTo>
                      <a:lnTo>
                        <a:pt x="237" y="77"/>
                      </a:lnTo>
                      <a:lnTo>
                        <a:pt x="228" y="68"/>
                      </a:lnTo>
                      <a:lnTo>
                        <a:pt x="219" y="59"/>
                      </a:lnTo>
                      <a:lnTo>
                        <a:pt x="211" y="51"/>
                      </a:lnTo>
                      <a:lnTo>
                        <a:pt x="202" y="44"/>
                      </a:lnTo>
                      <a:lnTo>
                        <a:pt x="195" y="38"/>
                      </a:lnTo>
                      <a:lnTo>
                        <a:pt x="190" y="35"/>
                      </a:lnTo>
                      <a:lnTo>
                        <a:pt x="181" y="28"/>
                      </a:lnTo>
                      <a:lnTo>
                        <a:pt x="173" y="22"/>
                      </a:lnTo>
                      <a:lnTo>
                        <a:pt x="164" y="17"/>
                      </a:lnTo>
                      <a:lnTo>
                        <a:pt x="154" y="13"/>
                      </a:lnTo>
                      <a:lnTo>
                        <a:pt x="146" y="9"/>
                      </a:lnTo>
                      <a:lnTo>
                        <a:pt x="138" y="6"/>
                      </a:lnTo>
                      <a:lnTo>
                        <a:pt x="131" y="4"/>
                      </a:lnTo>
                      <a:lnTo>
                        <a:pt x="126" y="2"/>
                      </a:lnTo>
                      <a:lnTo>
                        <a:pt x="120" y="1"/>
                      </a:lnTo>
                      <a:lnTo>
                        <a:pt x="115" y="1"/>
                      </a:lnTo>
                      <a:lnTo>
                        <a:pt x="110" y="0"/>
                      </a:lnTo>
                      <a:lnTo>
                        <a:pt x="105" y="0"/>
                      </a:ln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92" y="0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1"/>
                      </a:lnTo>
                      <a:lnTo>
                        <a:pt x="68" y="2"/>
                      </a:lnTo>
                      <a:lnTo>
                        <a:pt x="62" y="2"/>
                      </a:lnTo>
                      <a:lnTo>
                        <a:pt x="57" y="4"/>
                      </a:lnTo>
                      <a:lnTo>
                        <a:pt x="52" y="5"/>
                      </a:lnTo>
                      <a:lnTo>
                        <a:pt x="47" y="6"/>
                      </a:lnTo>
                      <a:lnTo>
                        <a:pt x="43" y="6"/>
                      </a:lnTo>
                      <a:lnTo>
                        <a:pt x="36" y="7"/>
                      </a:lnTo>
                      <a:lnTo>
                        <a:pt x="29" y="9"/>
                      </a:lnTo>
                      <a:lnTo>
                        <a:pt x="22" y="12"/>
                      </a:lnTo>
                      <a:lnTo>
                        <a:pt x="15" y="14"/>
                      </a:lnTo>
                      <a:lnTo>
                        <a:pt x="9" y="16"/>
                      </a:lnTo>
                      <a:lnTo>
                        <a:pt x="5" y="17"/>
                      </a:lnTo>
                      <a:lnTo>
                        <a:pt x="1" y="20"/>
                      </a:lnTo>
                      <a:lnTo>
                        <a:pt x="0" y="20"/>
                      </a:lnTo>
                      <a:lnTo>
                        <a:pt x="40" y="7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Freeform 144"/>
                <p:cNvSpPr>
                  <a:spLocks/>
                </p:cNvSpPr>
                <p:nvPr/>
              </p:nvSpPr>
              <p:spPr bwMode="auto">
                <a:xfrm>
                  <a:off x="1679" y="448"/>
                  <a:ext cx="172" cy="197"/>
                </a:xfrm>
                <a:custGeom>
                  <a:avLst/>
                  <a:gdLst/>
                  <a:ahLst/>
                  <a:cxnLst>
                    <a:cxn ang="0">
                      <a:pos x="126" y="0"/>
                    </a:cxn>
                    <a:cxn ang="0">
                      <a:pos x="122" y="2"/>
                    </a:cxn>
                    <a:cxn ang="0">
                      <a:pos x="111" y="9"/>
                    </a:cxn>
                    <a:cxn ang="0">
                      <a:pos x="96" y="19"/>
                    </a:cxn>
                    <a:cxn ang="0">
                      <a:pos x="77" y="32"/>
                    </a:cxn>
                    <a:cxn ang="0">
                      <a:pos x="59" y="47"/>
                    </a:cxn>
                    <a:cxn ang="0">
                      <a:pos x="40" y="63"/>
                    </a:cxn>
                    <a:cxn ang="0">
                      <a:pos x="25" y="78"/>
                    </a:cxn>
                    <a:cxn ang="0">
                      <a:pos x="15" y="93"/>
                    </a:cxn>
                    <a:cxn ang="0">
                      <a:pos x="5" y="121"/>
                    </a:cxn>
                    <a:cxn ang="0">
                      <a:pos x="0" y="156"/>
                    </a:cxn>
                    <a:cxn ang="0">
                      <a:pos x="2" y="194"/>
                    </a:cxn>
                    <a:cxn ang="0">
                      <a:pos x="14" y="232"/>
                    </a:cxn>
                    <a:cxn ang="0">
                      <a:pos x="23" y="247"/>
                    </a:cxn>
                    <a:cxn ang="0">
                      <a:pos x="36" y="261"/>
                    </a:cxn>
                    <a:cxn ang="0">
                      <a:pos x="52" y="276"/>
                    </a:cxn>
                    <a:cxn ang="0">
                      <a:pos x="71" y="290"/>
                    </a:cxn>
                    <a:cxn ang="0">
                      <a:pos x="92" y="304"/>
                    </a:cxn>
                    <a:cxn ang="0">
                      <a:pos x="114" y="317"/>
                    </a:cxn>
                    <a:cxn ang="0">
                      <a:pos x="137" y="330"/>
                    </a:cxn>
                    <a:cxn ang="0">
                      <a:pos x="160" y="342"/>
                    </a:cxn>
                    <a:cxn ang="0">
                      <a:pos x="183" y="353"/>
                    </a:cxn>
                    <a:cxn ang="0">
                      <a:pos x="204" y="362"/>
                    </a:cxn>
                    <a:cxn ang="0">
                      <a:pos x="225" y="372"/>
                    </a:cxn>
                    <a:cxn ang="0">
                      <a:pos x="242" y="380"/>
                    </a:cxn>
                    <a:cxn ang="0">
                      <a:pos x="257" y="385"/>
                    </a:cxn>
                    <a:cxn ang="0">
                      <a:pos x="268" y="390"/>
                    </a:cxn>
                    <a:cxn ang="0">
                      <a:pos x="275" y="392"/>
                    </a:cxn>
                    <a:cxn ang="0">
                      <a:pos x="278" y="393"/>
                    </a:cxn>
                    <a:cxn ang="0">
                      <a:pos x="346" y="342"/>
                    </a:cxn>
                    <a:cxn ang="0">
                      <a:pos x="343" y="340"/>
                    </a:cxn>
                    <a:cxn ang="0">
                      <a:pos x="338" y="337"/>
                    </a:cxn>
                    <a:cxn ang="0">
                      <a:pos x="327" y="331"/>
                    </a:cxn>
                    <a:cxn ang="0">
                      <a:pos x="315" y="323"/>
                    </a:cxn>
                    <a:cxn ang="0">
                      <a:pos x="300" y="315"/>
                    </a:cxn>
                    <a:cxn ang="0">
                      <a:pos x="282" y="305"/>
                    </a:cxn>
                    <a:cxn ang="0">
                      <a:pos x="264" y="293"/>
                    </a:cxn>
                    <a:cxn ang="0">
                      <a:pos x="244" y="282"/>
                    </a:cxn>
                    <a:cxn ang="0">
                      <a:pos x="224" y="269"/>
                    </a:cxn>
                    <a:cxn ang="0">
                      <a:pos x="204" y="256"/>
                    </a:cxn>
                    <a:cxn ang="0">
                      <a:pos x="184" y="245"/>
                    </a:cxn>
                    <a:cxn ang="0">
                      <a:pos x="167" y="232"/>
                    </a:cxn>
                    <a:cxn ang="0">
                      <a:pos x="151" y="222"/>
                    </a:cxn>
                    <a:cxn ang="0">
                      <a:pos x="136" y="211"/>
                    </a:cxn>
                    <a:cxn ang="0">
                      <a:pos x="124" y="202"/>
                    </a:cxn>
                    <a:cxn ang="0">
                      <a:pos x="116" y="195"/>
                    </a:cxn>
                    <a:cxn ang="0">
                      <a:pos x="106" y="183"/>
                    </a:cxn>
                    <a:cxn ang="0">
                      <a:pos x="99" y="170"/>
                    </a:cxn>
                    <a:cxn ang="0">
                      <a:pos x="96" y="159"/>
                    </a:cxn>
                    <a:cxn ang="0">
                      <a:pos x="96" y="148"/>
                    </a:cxn>
                    <a:cxn ang="0">
                      <a:pos x="97" y="140"/>
                    </a:cxn>
                    <a:cxn ang="0">
                      <a:pos x="99" y="133"/>
                    </a:cxn>
                    <a:cxn ang="0">
                      <a:pos x="100" y="129"/>
                    </a:cxn>
                    <a:cxn ang="0">
                      <a:pos x="101" y="127"/>
                    </a:cxn>
                    <a:cxn ang="0">
                      <a:pos x="157" y="54"/>
                    </a:cxn>
                    <a:cxn ang="0">
                      <a:pos x="126" y="0"/>
                    </a:cxn>
                  </a:cxnLst>
                  <a:rect l="0" t="0" r="r" b="b"/>
                  <a:pathLst>
                    <a:path w="346" h="393">
                      <a:moveTo>
                        <a:pt x="126" y="0"/>
                      </a:moveTo>
                      <a:lnTo>
                        <a:pt x="122" y="2"/>
                      </a:lnTo>
                      <a:lnTo>
                        <a:pt x="111" y="9"/>
                      </a:lnTo>
                      <a:lnTo>
                        <a:pt x="96" y="19"/>
                      </a:lnTo>
                      <a:lnTo>
                        <a:pt x="77" y="32"/>
                      </a:lnTo>
                      <a:lnTo>
                        <a:pt x="59" y="47"/>
                      </a:lnTo>
                      <a:lnTo>
                        <a:pt x="40" y="63"/>
                      </a:lnTo>
                      <a:lnTo>
                        <a:pt x="25" y="78"/>
                      </a:lnTo>
                      <a:lnTo>
                        <a:pt x="15" y="93"/>
                      </a:lnTo>
                      <a:lnTo>
                        <a:pt x="5" y="121"/>
                      </a:lnTo>
                      <a:lnTo>
                        <a:pt x="0" y="156"/>
                      </a:lnTo>
                      <a:lnTo>
                        <a:pt x="2" y="194"/>
                      </a:lnTo>
                      <a:lnTo>
                        <a:pt x="14" y="232"/>
                      </a:lnTo>
                      <a:lnTo>
                        <a:pt x="23" y="247"/>
                      </a:lnTo>
                      <a:lnTo>
                        <a:pt x="36" y="261"/>
                      </a:lnTo>
                      <a:lnTo>
                        <a:pt x="52" y="276"/>
                      </a:lnTo>
                      <a:lnTo>
                        <a:pt x="71" y="290"/>
                      </a:lnTo>
                      <a:lnTo>
                        <a:pt x="92" y="304"/>
                      </a:lnTo>
                      <a:lnTo>
                        <a:pt x="114" y="317"/>
                      </a:lnTo>
                      <a:lnTo>
                        <a:pt x="137" y="330"/>
                      </a:lnTo>
                      <a:lnTo>
                        <a:pt x="160" y="342"/>
                      </a:lnTo>
                      <a:lnTo>
                        <a:pt x="183" y="353"/>
                      </a:lnTo>
                      <a:lnTo>
                        <a:pt x="204" y="362"/>
                      </a:lnTo>
                      <a:lnTo>
                        <a:pt x="225" y="372"/>
                      </a:lnTo>
                      <a:lnTo>
                        <a:pt x="242" y="380"/>
                      </a:lnTo>
                      <a:lnTo>
                        <a:pt x="257" y="385"/>
                      </a:lnTo>
                      <a:lnTo>
                        <a:pt x="268" y="390"/>
                      </a:lnTo>
                      <a:lnTo>
                        <a:pt x="275" y="392"/>
                      </a:lnTo>
                      <a:lnTo>
                        <a:pt x="278" y="393"/>
                      </a:lnTo>
                      <a:lnTo>
                        <a:pt x="346" y="342"/>
                      </a:lnTo>
                      <a:lnTo>
                        <a:pt x="343" y="340"/>
                      </a:lnTo>
                      <a:lnTo>
                        <a:pt x="338" y="337"/>
                      </a:lnTo>
                      <a:lnTo>
                        <a:pt x="327" y="331"/>
                      </a:lnTo>
                      <a:lnTo>
                        <a:pt x="315" y="323"/>
                      </a:lnTo>
                      <a:lnTo>
                        <a:pt x="300" y="315"/>
                      </a:lnTo>
                      <a:lnTo>
                        <a:pt x="282" y="305"/>
                      </a:lnTo>
                      <a:lnTo>
                        <a:pt x="264" y="293"/>
                      </a:lnTo>
                      <a:lnTo>
                        <a:pt x="244" y="282"/>
                      </a:lnTo>
                      <a:lnTo>
                        <a:pt x="224" y="269"/>
                      </a:lnTo>
                      <a:lnTo>
                        <a:pt x="204" y="256"/>
                      </a:lnTo>
                      <a:lnTo>
                        <a:pt x="184" y="245"/>
                      </a:lnTo>
                      <a:lnTo>
                        <a:pt x="167" y="232"/>
                      </a:lnTo>
                      <a:lnTo>
                        <a:pt x="151" y="222"/>
                      </a:lnTo>
                      <a:lnTo>
                        <a:pt x="136" y="211"/>
                      </a:lnTo>
                      <a:lnTo>
                        <a:pt x="124" y="202"/>
                      </a:lnTo>
                      <a:lnTo>
                        <a:pt x="116" y="195"/>
                      </a:lnTo>
                      <a:lnTo>
                        <a:pt x="106" y="183"/>
                      </a:lnTo>
                      <a:lnTo>
                        <a:pt x="99" y="170"/>
                      </a:lnTo>
                      <a:lnTo>
                        <a:pt x="96" y="159"/>
                      </a:lnTo>
                      <a:lnTo>
                        <a:pt x="96" y="148"/>
                      </a:lnTo>
                      <a:lnTo>
                        <a:pt x="97" y="140"/>
                      </a:lnTo>
                      <a:lnTo>
                        <a:pt x="99" y="133"/>
                      </a:lnTo>
                      <a:lnTo>
                        <a:pt x="100" y="129"/>
                      </a:lnTo>
                      <a:lnTo>
                        <a:pt x="101" y="127"/>
                      </a:lnTo>
                      <a:lnTo>
                        <a:pt x="157" y="54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" name="Freeform 145"/>
                <p:cNvSpPr>
                  <a:spLocks/>
                </p:cNvSpPr>
                <p:nvPr/>
              </p:nvSpPr>
              <p:spPr bwMode="auto">
                <a:xfrm>
                  <a:off x="1360" y="853"/>
                  <a:ext cx="794" cy="677"/>
                </a:xfrm>
                <a:custGeom>
                  <a:avLst/>
                  <a:gdLst/>
                  <a:ahLst/>
                  <a:cxnLst>
                    <a:cxn ang="0">
                      <a:pos x="160" y="145"/>
                    </a:cxn>
                    <a:cxn ang="0">
                      <a:pos x="153" y="153"/>
                    </a:cxn>
                    <a:cxn ang="0">
                      <a:pos x="137" y="172"/>
                    </a:cxn>
                    <a:cxn ang="0">
                      <a:pos x="120" y="195"/>
                    </a:cxn>
                    <a:cxn ang="0">
                      <a:pos x="108" y="213"/>
                    </a:cxn>
                    <a:cxn ang="0">
                      <a:pos x="81" y="318"/>
                    </a:cxn>
                    <a:cxn ang="0">
                      <a:pos x="44" y="488"/>
                    </a:cxn>
                    <a:cxn ang="0">
                      <a:pos x="13" y="648"/>
                    </a:cxn>
                    <a:cxn ang="0">
                      <a:pos x="0" y="719"/>
                    </a:cxn>
                    <a:cxn ang="0">
                      <a:pos x="10" y="729"/>
                    </a:cxn>
                    <a:cxn ang="0">
                      <a:pos x="38" y="758"/>
                    </a:cxn>
                    <a:cxn ang="0">
                      <a:pos x="84" y="801"/>
                    </a:cxn>
                    <a:cxn ang="0">
                      <a:pos x="144" y="858"/>
                    </a:cxn>
                    <a:cxn ang="0">
                      <a:pos x="218" y="922"/>
                    </a:cxn>
                    <a:cxn ang="0">
                      <a:pos x="302" y="994"/>
                    </a:cxn>
                    <a:cxn ang="0">
                      <a:pos x="396" y="1069"/>
                    </a:cxn>
                    <a:cxn ang="0">
                      <a:pos x="498" y="1142"/>
                    </a:cxn>
                    <a:cxn ang="0">
                      <a:pos x="542" y="1172"/>
                    </a:cxn>
                    <a:cxn ang="0">
                      <a:pos x="586" y="1201"/>
                    </a:cxn>
                    <a:cxn ang="0">
                      <a:pos x="631" y="1230"/>
                    </a:cxn>
                    <a:cxn ang="0">
                      <a:pos x="678" y="1256"/>
                    </a:cxn>
                    <a:cxn ang="0">
                      <a:pos x="725" y="1282"/>
                    </a:cxn>
                    <a:cxn ang="0">
                      <a:pos x="771" y="1306"/>
                    </a:cxn>
                    <a:cxn ang="0">
                      <a:pos x="818" y="1328"/>
                    </a:cxn>
                    <a:cxn ang="0">
                      <a:pos x="865" y="1347"/>
                    </a:cxn>
                    <a:cxn ang="0">
                      <a:pos x="875" y="1350"/>
                    </a:cxn>
                    <a:cxn ang="0">
                      <a:pos x="886" y="1352"/>
                    </a:cxn>
                    <a:cxn ang="0">
                      <a:pos x="899" y="1353"/>
                    </a:cxn>
                    <a:cxn ang="0">
                      <a:pos x="914" y="1353"/>
                    </a:cxn>
                    <a:cxn ang="0">
                      <a:pos x="937" y="1352"/>
                    </a:cxn>
                    <a:cxn ang="0">
                      <a:pos x="962" y="1351"/>
                    </a:cxn>
                    <a:cxn ang="0">
                      <a:pos x="990" y="1347"/>
                    </a:cxn>
                    <a:cxn ang="0">
                      <a:pos x="1020" y="1344"/>
                    </a:cxn>
                    <a:cxn ang="0">
                      <a:pos x="1051" y="1338"/>
                    </a:cxn>
                    <a:cxn ang="0">
                      <a:pos x="1082" y="1333"/>
                    </a:cxn>
                    <a:cxn ang="0">
                      <a:pos x="1114" y="1328"/>
                    </a:cxn>
                    <a:cxn ang="0">
                      <a:pos x="1146" y="1321"/>
                    </a:cxn>
                    <a:cxn ang="0">
                      <a:pos x="1183" y="1313"/>
                    </a:cxn>
                    <a:cxn ang="0">
                      <a:pos x="1218" y="1305"/>
                    </a:cxn>
                    <a:cxn ang="0">
                      <a:pos x="1251" y="1297"/>
                    </a:cxn>
                    <a:cxn ang="0">
                      <a:pos x="1282" y="1289"/>
                    </a:cxn>
                    <a:cxn ang="0">
                      <a:pos x="1311" y="1280"/>
                    </a:cxn>
                    <a:cxn ang="0">
                      <a:pos x="1335" y="1274"/>
                    </a:cxn>
                    <a:cxn ang="0">
                      <a:pos x="1355" y="1267"/>
                    </a:cxn>
                    <a:cxn ang="0">
                      <a:pos x="1371" y="1261"/>
                    </a:cxn>
                    <a:cxn ang="0">
                      <a:pos x="1401" y="1238"/>
                    </a:cxn>
                    <a:cxn ang="0">
                      <a:pos x="1434" y="1194"/>
                    </a:cxn>
                    <a:cxn ang="0">
                      <a:pos x="1469" y="1137"/>
                    </a:cxn>
                    <a:cxn ang="0">
                      <a:pos x="1504" y="1071"/>
                    </a:cxn>
                    <a:cxn ang="0">
                      <a:pos x="1533" y="1005"/>
                    </a:cxn>
                    <a:cxn ang="0">
                      <a:pos x="1560" y="945"/>
                    </a:cxn>
                    <a:cxn ang="0">
                      <a:pos x="1578" y="898"/>
                    </a:cxn>
                    <a:cxn ang="0">
                      <a:pos x="1588" y="868"/>
                    </a:cxn>
                    <a:cxn ang="0">
                      <a:pos x="1585" y="812"/>
                    </a:cxn>
                    <a:cxn ang="0">
                      <a:pos x="1569" y="733"/>
                    </a:cxn>
                    <a:cxn ang="0">
                      <a:pos x="1552" y="666"/>
                    </a:cxn>
                    <a:cxn ang="0">
                      <a:pos x="1543" y="636"/>
                    </a:cxn>
                  </a:cxnLst>
                  <a:rect l="0" t="0" r="r" b="b"/>
                  <a:pathLst>
                    <a:path w="1589" h="1353">
                      <a:moveTo>
                        <a:pt x="438" y="0"/>
                      </a:moveTo>
                      <a:lnTo>
                        <a:pt x="160" y="145"/>
                      </a:lnTo>
                      <a:lnTo>
                        <a:pt x="158" y="147"/>
                      </a:lnTo>
                      <a:lnTo>
                        <a:pt x="153" y="153"/>
                      </a:lnTo>
                      <a:lnTo>
                        <a:pt x="146" y="161"/>
                      </a:lnTo>
                      <a:lnTo>
                        <a:pt x="137" y="172"/>
                      </a:lnTo>
                      <a:lnTo>
                        <a:pt x="128" y="183"/>
                      </a:lnTo>
                      <a:lnTo>
                        <a:pt x="120" y="195"/>
                      </a:lnTo>
                      <a:lnTo>
                        <a:pt x="113" y="205"/>
                      </a:lnTo>
                      <a:lnTo>
                        <a:pt x="108" y="213"/>
                      </a:lnTo>
                      <a:lnTo>
                        <a:pt x="96" y="252"/>
                      </a:lnTo>
                      <a:lnTo>
                        <a:pt x="81" y="318"/>
                      </a:lnTo>
                      <a:lnTo>
                        <a:pt x="62" y="400"/>
                      </a:lnTo>
                      <a:lnTo>
                        <a:pt x="44" y="488"/>
                      </a:lnTo>
                      <a:lnTo>
                        <a:pt x="28" y="575"/>
                      </a:lnTo>
                      <a:lnTo>
                        <a:pt x="13" y="648"/>
                      </a:lnTo>
                      <a:lnTo>
                        <a:pt x="4" y="699"/>
                      </a:lnTo>
                      <a:lnTo>
                        <a:pt x="0" y="719"/>
                      </a:lnTo>
                      <a:lnTo>
                        <a:pt x="2" y="721"/>
                      </a:lnTo>
                      <a:lnTo>
                        <a:pt x="10" y="729"/>
                      </a:lnTo>
                      <a:lnTo>
                        <a:pt x="22" y="740"/>
                      </a:lnTo>
                      <a:lnTo>
                        <a:pt x="38" y="758"/>
                      </a:lnTo>
                      <a:lnTo>
                        <a:pt x="59" y="777"/>
                      </a:lnTo>
                      <a:lnTo>
                        <a:pt x="84" y="801"/>
                      </a:lnTo>
                      <a:lnTo>
                        <a:pt x="112" y="828"/>
                      </a:lnTo>
                      <a:lnTo>
                        <a:pt x="144" y="858"/>
                      </a:lnTo>
                      <a:lnTo>
                        <a:pt x="179" y="889"/>
                      </a:lnTo>
                      <a:lnTo>
                        <a:pt x="218" y="922"/>
                      </a:lnTo>
                      <a:lnTo>
                        <a:pt x="258" y="958"/>
                      </a:lnTo>
                      <a:lnTo>
                        <a:pt x="302" y="994"/>
                      </a:lnTo>
                      <a:lnTo>
                        <a:pt x="348" y="1031"/>
                      </a:lnTo>
                      <a:lnTo>
                        <a:pt x="396" y="1069"/>
                      </a:lnTo>
                      <a:lnTo>
                        <a:pt x="446" y="1105"/>
                      </a:lnTo>
                      <a:lnTo>
                        <a:pt x="498" y="1142"/>
                      </a:lnTo>
                      <a:lnTo>
                        <a:pt x="520" y="1157"/>
                      </a:lnTo>
                      <a:lnTo>
                        <a:pt x="542" y="1172"/>
                      </a:lnTo>
                      <a:lnTo>
                        <a:pt x="563" y="1187"/>
                      </a:lnTo>
                      <a:lnTo>
                        <a:pt x="586" y="1201"/>
                      </a:lnTo>
                      <a:lnTo>
                        <a:pt x="608" y="1216"/>
                      </a:lnTo>
                      <a:lnTo>
                        <a:pt x="631" y="1230"/>
                      </a:lnTo>
                      <a:lnTo>
                        <a:pt x="654" y="1244"/>
                      </a:lnTo>
                      <a:lnTo>
                        <a:pt x="678" y="1256"/>
                      </a:lnTo>
                      <a:lnTo>
                        <a:pt x="701" y="1269"/>
                      </a:lnTo>
                      <a:lnTo>
                        <a:pt x="725" y="1282"/>
                      </a:lnTo>
                      <a:lnTo>
                        <a:pt x="748" y="1294"/>
                      </a:lnTo>
                      <a:lnTo>
                        <a:pt x="771" y="1306"/>
                      </a:lnTo>
                      <a:lnTo>
                        <a:pt x="795" y="1317"/>
                      </a:lnTo>
                      <a:lnTo>
                        <a:pt x="818" y="1328"/>
                      </a:lnTo>
                      <a:lnTo>
                        <a:pt x="842" y="1338"/>
                      </a:lnTo>
                      <a:lnTo>
                        <a:pt x="865" y="1347"/>
                      </a:lnTo>
                      <a:lnTo>
                        <a:pt x="870" y="1348"/>
                      </a:lnTo>
                      <a:lnTo>
                        <a:pt x="875" y="1350"/>
                      </a:lnTo>
                      <a:lnTo>
                        <a:pt x="879" y="1351"/>
                      </a:lnTo>
                      <a:lnTo>
                        <a:pt x="886" y="1352"/>
                      </a:lnTo>
                      <a:lnTo>
                        <a:pt x="892" y="1352"/>
                      </a:lnTo>
                      <a:lnTo>
                        <a:pt x="899" y="1353"/>
                      </a:lnTo>
                      <a:lnTo>
                        <a:pt x="906" y="1353"/>
                      </a:lnTo>
                      <a:lnTo>
                        <a:pt x="914" y="1353"/>
                      </a:lnTo>
                      <a:lnTo>
                        <a:pt x="925" y="1353"/>
                      </a:lnTo>
                      <a:lnTo>
                        <a:pt x="937" y="1352"/>
                      </a:lnTo>
                      <a:lnTo>
                        <a:pt x="949" y="1352"/>
                      </a:lnTo>
                      <a:lnTo>
                        <a:pt x="962" y="1351"/>
                      </a:lnTo>
                      <a:lnTo>
                        <a:pt x="976" y="1350"/>
                      </a:lnTo>
                      <a:lnTo>
                        <a:pt x="990" y="1347"/>
                      </a:lnTo>
                      <a:lnTo>
                        <a:pt x="1005" y="1345"/>
                      </a:lnTo>
                      <a:lnTo>
                        <a:pt x="1020" y="1344"/>
                      </a:lnTo>
                      <a:lnTo>
                        <a:pt x="1035" y="1341"/>
                      </a:lnTo>
                      <a:lnTo>
                        <a:pt x="1051" y="1338"/>
                      </a:lnTo>
                      <a:lnTo>
                        <a:pt x="1066" y="1336"/>
                      </a:lnTo>
                      <a:lnTo>
                        <a:pt x="1082" y="1333"/>
                      </a:lnTo>
                      <a:lnTo>
                        <a:pt x="1098" y="1330"/>
                      </a:lnTo>
                      <a:lnTo>
                        <a:pt x="1114" y="1328"/>
                      </a:lnTo>
                      <a:lnTo>
                        <a:pt x="1130" y="1324"/>
                      </a:lnTo>
                      <a:lnTo>
                        <a:pt x="1146" y="1321"/>
                      </a:lnTo>
                      <a:lnTo>
                        <a:pt x="1165" y="1317"/>
                      </a:lnTo>
                      <a:lnTo>
                        <a:pt x="1183" y="1313"/>
                      </a:lnTo>
                      <a:lnTo>
                        <a:pt x="1201" y="1309"/>
                      </a:lnTo>
                      <a:lnTo>
                        <a:pt x="1218" y="1305"/>
                      </a:lnTo>
                      <a:lnTo>
                        <a:pt x="1235" y="1300"/>
                      </a:lnTo>
                      <a:lnTo>
                        <a:pt x="1251" y="1297"/>
                      </a:lnTo>
                      <a:lnTo>
                        <a:pt x="1267" y="1292"/>
                      </a:lnTo>
                      <a:lnTo>
                        <a:pt x="1282" y="1289"/>
                      </a:lnTo>
                      <a:lnTo>
                        <a:pt x="1297" y="1284"/>
                      </a:lnTo>
                      <a:lnTo>
                        <a:pt x="1311" y="1280"/>
                      </a:lnTo>
                      <a:lnTo>
                        <a:pt x="1324" y="1277"/>
                      </a:lnTo>
                      <a:lnTo>
                        <a:pt x="1335" y="1274"/>
                      </a:lnTo>
                      <a:lnTo>
                        <a:pt x="1346" y="1270"/>
                      </a:lnTo>
                      <a:lnTo>
                        <a:pt x="1355" y="1267"/>
                      </a:lnTo>
                      <a:lnTo>
                        <a:pt x="1364" y="1263"/>
                      </a:lnTo>
                      <a:lnTo>
                        <a:pt x="1371" y="1261"/>
                      </a:lnTo>
                      <a:lnTo>
                        <a:pt x="1386" y="1252"/>
                      </a:lnTo>
                      <a:lnTo>
                        <a:pt x="1401" y="1238"/>
                      </a:lnTo>
                      <a:lnTo>
                        <a:pt x="1418" y="1217"/>
                      </a:lnTo>
                      <a:lnTo>
                        <a:pt x="1434" y="1194"/>
                      </a:lnTo>
                      <a:lnTo>
                        <a:pt x="1452" y="1166"/>
                      </a:lnTo>
                      <a:lnTo>
                        <a:pt x="1469" y="1137"/>
                      </a:lnTo>
                      <a:lnTo>
                        <a:pt x="1486" y="1104"/>
                      </a:lnTo>
                      <a:lnTo>
                        <a:pt x="1504" y="1071"/>
                      </a:lnTo>
                      <a:lnTo>
                        <a:pt x="1519" y="1039"/>
                      </a:lnTo>
                      <a:lnTo>
                        <a:pt x="1533" y="1005"/>
                      </a:lnTo>
                      <a:lnTo>
                        <a:pt x="1547" y="974"/>
                      </a:lnTo>
                      <a:lnTo>
                        <a:pt x="1560" y="945"/>
                      </a:lnTo>
                      <a:lnTo>
                        <a:pt x="1570" y="920"/>
                      </a:lnTo>
                      <a:lnTo>
                        <a:pt x="1578" y="898"/>
                      </a:lnTo>
                      <a:lnTo>
                        <a:pt x="1584" y="880"/>
                      </a:lnTo>
                      <a:lnTo>
                        <a:pt x="1588" y="868"/>
                      </a:lnTo>
                      <a:lnTo>
                        <a:pt x="1589" y="844"/>
                      </a:lnTo>
                      <a:lnTo>
                        <a:pt x="1585" y="812"/>
                      </a:lnTo>
                      <a:lnTo>
                        <a:pt x="1578" y="774"/>
                      </a:lnTo>
                      <a:lnTo>
                        <a:pt x="1569" y="733"/>
                      </a:lnTo>
                      <a:lnTo>
                        <a:pt x="1560" y="697"/>
                      </a:lnTo>
                      <a:lnTo>
                        <a:pt x="1552" y="666"/>
                      </a:lnTo>
                      <a:lnTo>
                        <a:pt x="1545" y="644"/>
                      </a:lnTo>
                      <a:lnTo>
                        <a:pt x="1543" y="636"/>
                      </a:lnTo>
                      <a:lnTo>
                        <a:pt x="438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Freeform 146"/>
                <p:cNvSpPr>
                  <a:spLocks/>
                </p:cNvSpPr>
                <p:nvPr/>
              </p:nvSpPr>
              <p:spPr bwMode="auto">
                <a:xfrm>
                  <a:off x="1576" y="810"/>
                  <a:ext cx="574" cy="530"/>
                </a:xfrm>
                <a:custGeom>
                  <a:avLst/>
                  <a:gdLst/>
                  <a:ahLst/>
                  <a:cxnLst>
                    <a:cxn ang="0">
                      <a:pos x="51" y="7"/>
                    </a:cxn>
                    <a:cxn ang="0">
                      <a:pos x="29" y="38"/>
                    </a:cxn>
                    <a:cxn ang="0">
                      <a:pos x="12" y="75"/>
                    </a:cxn>
                    <a:cxn ang="0">
                      <a:pos x="1" y="100"/>
                    </a:cxn>
                    <a:cxn ang="0">
                      <a:pos x="155" y="197"/>
                    </a:cxn>
                    <a:cxn ang="0">
                      <a:pos x="740" y="615"/>
                    </a:cxn>
                    <a:cxn ang="0">
                      <a:pos x="761" y="733"/>
                    </a:cxn>
                    <a:cxn ang="0">
                      <a:pos x="793" y="894"/>
                    </a:cxn>
                    <a:cxn ang="0">
                      <a:pos x="824" y="1022"/>
                    </a:cxn>
                    <a:cxn ang="0">
                      <a:pos x="846" y="1057"/>
                    </a:cxn>
                    <a:cxn ang="0">
                      <a:pos x="869" y="1059"/>
                    </a:cxn>
                    <a:cxn ang="0">
                      <a:pos x="892" y="1055"/>
                    </a:cxn>
                    <a:cxn ang="0">
                      <a:pos x="907" y="1049"/>
                    </a:cxn>
                    <a:cxn ang="0">
                      <a:pos x="939" y="973"/>
                    </a:cxn>
                    <a:cxn ang="0">
                      <a:pos x="948" y="962"/>
                    </a:cxn>
                    <a:cxn ang="0">
                      <a:pos x="974" y="932"/>
                    </a:cxn>
                    <a:cxn ang="0">
                      <a:pos x="1008" y="890"/>
                    </a:cxn>
                    <a:cxn ang="0">
                      <a:pos x="1049" y="838"/>
                    </a:cxn>
                    <a:cxn ang="0">
                      <a:pos x="1088" y="783"/>
                    </a:cxn>
                    <a:cxn ang="0">
                      <a:pos x="1121" y="728"/>
                    </a:cxn>
                    <a:cxn ang="0">
                      <a:pos x="1143" y="677"/>
                    </a:cxn>
                    <a:cxn ang="0">
                      <a:pos x="1149" y="637"/>
                    </a:cxn>
                    <a:cxn ang="0">
                      <a:pos x="1129" y="589"/>
                    </a:cxn>
                    <a:cxn ang="0">
                      <a:pos x="1088" y="535"/>
                    </a:cxn>
                    <a:cxn ang="0">
                      <a:pos x="1033" y="480"/>
                    </a:cxn>
                    <a:cxn ang="0">
                      <a:pos x="970" y="425"/>
                    </a:cxn>
                    <a:cxn ang="0">
                      <a:pos x="908" y="376"/>
                    </a:cxn>
                    <a:cxn ang="0">
                      <a:pos x="854" y="337"/>
                    </a:cxn>
                    <a:cxn ang="0">
                      <a:pos x="816" y="310"/>
                    </a:cxn>
                    <a:cxn ang="0">
                      <a:pos x="802" y="300"/>
                    </a:cxn>
                    <a:cxn ang="0">
                      <a:pos x="230" y="107"/>
                    </a:cxn>
                    <a:cxn ang="0">
                      <a:pos x="208" y="88"/>
                    </a:cxn>
                    <a:cxn ang="0">
                      <a:pos x="157" y="49"/>
                    </a:cxn>
                    <a:cxn ang="0">
                      <a:pos x="102" y="12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1149" h="1059">
                      <a:moveTo>
                        <a:pt x="62" y="0"/>
                      </a:moveTo>
                      <a:lnTo>
                        <a:pt x="51" y="7"/>
                      </a:lnTo>
                      <a:lnTo>
                        <a:pt x="41" y="20"/>
                      </a:lnTo>
                      <a:lnTo>
                        <a:pt x="29" y="38"/>
                      </a:lnTo>
                      <a:lnTo>
                        <a:pt x="20" y="56"/>
                      </a:lnTo>
                      <a:lnTo>
                        <a:pt x="12" y="75"/>
                      </a:lnTo>
                      <a:lnTo>
                        <a:pt x="6" y="90"/>
                      </a:lnTo>
                      <a:lnTo>
                        <a:pt x="1" y="100"/>
                      </a:lnTo>
                      <a:lnTo>
                        <a:pt x="0" y="105"/>
                      </a:lnTo>
                      <a:lnTo>
                        <a:pt x="155" y="197"/>
                      </a:lnTo>
                      <a:lnTo>
                        <a:pt x="736" y="596"/>
                      </a:lnTo>
                      <a:lnTo>
                        <a:pt x="740" y="615"/>
                      </a:lnTo>
                      <a:lnTo>
                        <a:pt x="748" y="663"/>
                      </a:lnTo>
                      <a:lnTo>
                        <a:pt x="761" y="733"/>
                      </a:lnTo>
                      <a:lnTo>
                        <a:pt x="777" y="813"/>
                      </a:lnTo>
                      <a:lnTo>
                        <a:pt x="793" y="894"/>
                      </a:lnTo>
                      <a:lnTo>
                        <a:pt x="809" y="968"/>
                      </a:lnTo>
                      <a:lnTo>
                        <a:pt x="824" y="1022"/>
                      </a:lnTo>
                      <a:lnTo>
                        <a:pt x="837" y="1050"/>
                      </a:lnTo>
                      <a:lnTo>
                        <a:pt x="846" y="1057"/>
                      </a:lnTo>
                      <a:lnTo>
                        <a:pt x="857" y="1059"/>
                      </a:lnTo>
                      <a:lnTo>
                        <a:pt x="869" y="1059"/>
                      </a:lnTo>
                      <a:lnTo>
                        <a:pt x="882" y="1057"/>
                      </a:lnTo>
                      <a:lnTo>
                        <a:pt x="892" y="1055"/>
                      </a:lnTo>
                      <a:lnTo>
                        <a:pt x="901" y="1051"/>
                      </a:lnTo>
                      <a:lnTo>
                        <a:pt x="907" y="1049"/>
                      </a:lnTo>
                      <a:lnTo>
                        <a:pt x="909" y="1048"/>
                      </a:lnTo>
                      <a:lnTo>
                        <a:pt x="939" y="973"/>
                      </a:lnTo>
                      <a:lnTo>
                        <a:pt x="942" y="970"/>
                      </a:lnTo>
                      <a:lnTo>
                        <a:pt x="948" y="962"/>
                      </a:lnTo>
                      <a:lnTo>
                        <a:pt x="960" y="950"/>
                      </a:lnTo>
                      <a:lnTo>
                        <a:pt x="974" y="932"/>
                      </a:lnTo>
                      <a:lnTo>
                        <a:pt x="990" y="913"/>
                      </a:lnTo>
                      <a:lnTo>
                        <a:pt x="1008" y="890"/>
                      </a:lnTo>
                      <a:lnTo>
                        <a:pt x="1028" y="865"/>
                      </a:lnTo>
                      <a:lnTo>
                        <a:pt x="1049" y="838"/>
                      </a:lnTo>
                      <a:lnTo>
                        <a:pt x="1068" y="810"/>
                      </a:lnTo>
                      <a:lnTo>
                        <a:pt x="1088" y="783"/>
                      </a:lnTo>
                      <a:lnTo>
                        <a:pt x="1105" y="754"/>
                      </a:lnTo>
                      <a:lnTo>
                        <a:pt x="1121" y="728"/>
                      </a:lnTo>
                      <a:lnTo>
                        <a:pt x="1134" y="701"/>
                      </a:lnTo>
                      <a:lnTo>
                        <a:pt x="1143" y="677"/>
                      </a:lnTo>
                      <a:lnTo>
                        <a:pt x="1149" y="655"/>
                      </a:lnTo>
                      <a:lnTo>
                        <a:pt x="1149" y="637"/>
                      </a:lnTo>
                      <a:lnTo>
                        <a:pt x="1142" y="614"/>
                      </a:lnTo>
                      <a:lnTo>
                        <a:pt x="1129" y="589"/>
                      </a:lnTo>
                      <a:lnTo>
                        <a:pt x="1111" y="563"/>
                      </a:lnTo>
                      <a:lnTo>
                        <a:pt x="1088" y="535"/>
                      </a:lnTo>
                      <a:lnTo>
                        <a:pt x="1061" y="508"/>
                      </a:lnTo>
                      <a:lnTo>
                        <a:pt x="1033" y="480"/>
                      </a:lnTo>
                      <a:lnTo>
                        <a:pt x="1001" y="452"/>
                      </a:lnTo>
                      <a:lnTo>
                        <a:pt x="970" y="425"/>
                      </a:lnTo>
                      <a:lnTo>
                        <a:pt x="938" y="399"/>
                      </a:lnTo>
                      <a:lnTo>
                        <a:pt x="908" y="376"/>
                      </a:lnTo>
                      <a:lnTo>
                        <a:pt x="879" y="356"/>
                      </a:lnTo>
                      <a:lnTo>
                        <a:pt x="854" y="337"/>
                      </a:lnTo>
                      <a:lnTo>
                        <a:pt x="833" y="321"/>
                      </a:lnTo>
                      <a:lnTo>
                        <a:pt x="816" y="310"/>
                      </a:lnTo>
                      <a:lnTo>
                        <a:pt x="806" y="303"/>
                      </a:lnTo>
                      <a:lnTo>
                        <a:pt x="802" y="300"/>
                      </a:lnTo>
                      <a:lnTo>
                        <a:pt x="371" y="76"/>
                      </a:lnTo>
                      <a:lnTo>
                        <a:pt x="230" y="107"/>
                      </a:lnTo>
                      <a:lnTo>
                        <a:pt x="224" y="102"/>
                      </a:lnTo>
                      <a:lnTo>
                        <a:pt x="208" y="88"/>
                      </a:lnTo>
                      <a:lnTo>
                        <a:pt x="185" y="70"/>
                      </a:lnTo>
                      <a:lnTo>
                        <a:pt x="157" y="49"/>
                      </a:lnTo>
                      <a:lnTo>
                        <a:pt x="128" y="29"/>
                      </a:lnTo>
                      <a:lnTo>
                        <a:pt x="102" y="12"/>
                      </a:lnTo>
                      <a:lnTo>
                        <a:pt x="79" y="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" name="Freeform 147"/>
                <p:cNvSpPr>
                  <a:spLocks/>
                </p:cNvSpPr>
                <p:nvPr/>
              </p:nvSpPr>
              <p:spPr bwMode="auto">
                <a:xfrm>
                  <a:off x="1727" y="875"/>
                  <a:ext cx="371" cy="38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536" y="304"/>
                    </a:cxn>
                    <a:cxn ang="0">
                      <a:pos x="742" y="479"/>
                    </a:cxn>
                    <a:cxn ang="0">
                      <a:pos x="737" y="517"/>
                    </a:cxn>
                    <a:cxn ang="0">
                      <a:pos x="566" y="760"/>
                    </a:cxn>
                    <a:cxn ang="0">
                      <a:pos x="554" y="454"/>
                    </a:cxn>
                    <a:cxn ang="0">
                      <a:pos x="479" y="360"/>
                    </a:cxn>
                    <a:cxn ang="0">
                      <a:pos x="0" y="57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742" h="760">
                      <a:moveTo>
                        <a:pt x="37" y="0"/>
                      </a:moveTo>
                      <a:lnTo>
                        <a:pt x="536" y="304"/>
                      </a:lnTo>
                      <a:lnTo>
                        <a:pt x="742" y="479"/>
                      </a:lnTo>
                      <a:lnTo>
                        <a:pt x="737" y="517"/>
                      </a:lnTo>
                      <a:lnTo>
                        <a:pt x="566" y="760"/>
                      </a:lnTo>
                      <a:lnTo>
                        <a:pt x="554" y="454"/>
                      </a:lnTo>
                      <a:lnTo>
                        <a:pt x="479" y="360"/>
                      </a:lnTo>
                      <a:lnTo>
                        <a:pt x="0" y="5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" name="Freeform 148"/>
                <p:cNvSpPr>
                  <a:spLocks/>
                </p:cNvSpPr>
                <p:nvPr/>
              </p:nvSpPr>
              <p:spPr bwMode="auto">
                <a:xfrm>
                  <a:off x="1803" y="996"/>
                  <a:ext cx="106" cy="95"/>
                </a:xfrm>
                <a:custGeom>
                  <a:avLst/>
                  <a:gdLst/>
                  <a:ahLst/>
                  <a:cxnLst>
                    <a:cxn ang="0">
                      <a:pos x="124" y="189"/>
                    </a:cxn>
                    <a:cxn ang="0">
                      <a:pos x="146" y="184"/>
                    </a:cxn>
                    <a:cxn ang="0">
                      <a:pos x="165" y="179"/>
                    </a:cxn>
                    <a:cxn ang="0">
                      <a:pos x="180" y="173"/>
                    </a:cxn>
                    <a:cxn ang="0">
                      <a:pos x="191" y="163"/>
                    </a:cxn>
                    <a:cxn ang="0">
                      <a:pos x="200" y="153"/>
                    </a:cxn>
                    <a:cxn ang="0">
                      <a:pos x="207" y="139"/>
                    </a:cxn>
                    <a:cxn ang="0">
                      <a:pos x="211" y="122"/>
                    </a:cxn>
                    <a:cxn ang="0">
                      <a:pos x="212" y="102"/>
                    </a:cxn>
                    <a:cxn ang="0">
                      <a:pos x="211" y="82"/>
                    </a:cxn>
                    <a:cxn ang="0">
                      <a:pos x="205" y="62"/>
                    </a:cxn>
                    <a:cxn ang="0">
                      <a:pos x="198" y="44"/>
                    </a:cxn>
                    <a:cxn ang="0">
                      <a:pos x="187" y="29"/>
                    </a:cxn>
                    <a:cxn ang="0">
                      <a:pos x="173" y="17"/>
                    </a:cxn>
                    <a:cxn ang="0">
                      <a:pos x="157" y="8"/>
                    </a:cxn>
                    <a:cxn ang="0">
                      <a:pos x="138" y="2"/>
                    </a:cxn>
                    <a:cxn ang="0">
                      <a:pos x="117" y="0"/>
                    </a:cxn>
                    <a:cxn ang="0">
                      <a:pos x="96" y="1"/>
                    </a:cxn>
                    <a:cxn ang="0">
                      <a:pos x="75" y="6"/>
                    </a:cxn>
                    <a:cxn ang="0">
                      <a:pos x="55" y="14"/>
                    </a:cxn>
                    <a:cxn ang="0">
                      <a:pos x="38" y="25"/>
                    </a:cxn>
                    <a:cxn ang="0">
                      <a:pos x="23" y="39"/>
                    </a:cxn>
                    <a:cxn ang="0">
                      <a:pos x="11" y="56"/>
                    </a:cxn>
                    <a:cxn ang="0">
                      <a:pos x="3" y="78"/>
                    </a:cxn>
                    <a:cxn ang="0">
                      <a:pos x="0" y="102"/>
                    </a:cxn>
                    <a:cxn ang="0">
                      <a:pos x="124" y="189"/>
                    </a:cxn>
                  </a:cxnLst>
                  <a:rect l="0" t="0" r="r" b="b"/>
                  <a:pathLst>
                    <a:path w="212" h="189">
                      <a:moveTo>
                        <a:pt x="124" y="189"/>
                      </a:moveTo>
                      <a:lnTo>
                        <a:pt x="146" y="184"/>
                      </a:lnTo>
                      <a:lnTo>
                        <a:pt x="165" y="179"/>
                      </a:lnTo>
                      <a:lnTo>
                        <a:pt x="180" y="173"/>
                      </a:lnTo>
                      <a:lnTo>
                        <a:pt x="191" y="163"/>
                      </a:lnTo>
                      <a:lnTo>
                        <a:pt x="200" y="153"/>
                      </a:lnTo>
                      <a:lnTo>
                        <a:pt x="207" y="139"/>
                      </a:lnTo>
                      <a:lnTo>
                        <a:pt x="211" y="122"/>
                      </a:lnTo>
                      <a:lnTo>
                        <a:pt x="212" y="102"/>
                      </a:lnTo>
                      <a:lnTo>
                        <a:pt x="211" y="82"/>
                      </a:lnTo>
                      <a:lnTo>
                        <a:pt x="205" y="62"/>
                      </a:lnTo>
                      <a:lnTo>
                        <a:pt x="198" y="44"/>
                      </a:lnTo>
                      <a:lnTo>
                        <a:pt x="187" y="29"/>
                      </a:lnTo>
                      <a:lnTo>
                        <a:pt x="173" y="17"/>
                      </a:lnTo>
                      <a:lnTo>
                        <a:pt x="157" y="8"/>
                      </a:lnTo>
                      <a:lnTo>
                        <a:pt x="138" y="2"/>
                      </a:lnTo>
                      <a:lnTo>
                        <a:pt x="117" y="0"/>
                      </a:lnTo>
                      <a:lnTo>
                        <a:pt x="96" y="1"/>
                      </a:lnTo>
                      <a:lnTo>
                        <a:pt x="75" y="6"/>
                      </a:lnTo>
                      <a:lnTo>
                        <a:pt x="55" y="14"/>
                      </a:lnTo>
                      <a:lnTo>
                        <a:pt x="38" y="25"/>
                      </a:lnTo>
                      <a:lnTo>
                        <a:pt x="23" y="39"/>
                      </a:lnTo>
                      <a:lnTo>
                        <a:pt x="11" y="56"/>
                      </a:lnTo>
                      <a:lnTo>
                        <a:pt x="3" y="78"/>
                      </a:lnTo>
                      <a:lnTo>
                        <a:pt x="0" y="102"/>
                      </a:lnTo>
                      <a:lnTo>
                        <a:pt x="124" y="18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Freeform 149"/>
                <p:cNvSpPr>
                  <a:spLocks/>
                </p:cNvSpPr>
                <p:nvPr/>
              </p:nvSpPr>
              <p:spPr bwMode="auto">
                <a:xfrm>
                  <a:off x="1645" y="886"/>
                  <a:ext cx="107" cy="100"/>
                </a:xfrm>
                <a:custGeom>
                  <a:avLst/>
                  <a:gdLst/>
                  <a:ahLst/>
                  <a:cxnLst>
                    <a:cxn ang="0">
                      <a:pos x="139" y="200"/>
                    </a:cxn>
                    <a:cxn ang="0">
                      <a:pos x="159" y="199"/>
                    </a:cxn>
                    <a:cxn ang="0">
                      <a:pos x="176" y="194"/>
                    </a:cxn>
                    <a:cxn ang="0">
                      <a:pos x="189" y="187"/>
                    </a:cxn>
                    <a:cxn ang="0">
                      <a:pos x="199" y="177"/>
                    </a:cxn>
                    <a:cxn ang="0">
                      <a:pos x="207" y="164"/>
                    </a:cxn>
                    <a:cxn ang="0">
                      <a:pos x="212" y="149"/>
                    </a:cxn>
                    <a:cxn ang="0">
                      <a:pos x="214" y="131"/>
                    </a:cxn>
                    <a:cxn ang="0">
                      <a:pos x="215" y="109"/>
                    </a:cxn>
                    <a:cxn ang="0">
                      <a:pos x="213" y="87"/>
                    </a:cxn>
                    <a:cxn ang="0">
                      <a:pos x="207" y="67"/>
                    </a:cxn>
                    <a:cxn ang="0">
                      <a:pos x="197" y="48"/>
                    </a:cxn>
                    <a:cxn ang="0">
                      <a:pos x="184" y="32"/>
                    </a:cxn>
                    <a:cxn ang="0">
                      <a:pos x="169" y="18"/>
                    </a:cxn>
                    <a:cxn ang="0">
                      <a:pos x="151" y="9"/>
                    </a:cxn>
                    <a:cxn ang="0">
                      <a:pos x="131" y="2"/>
                    </a:cxn>
                    <a:cxn ang="0">
                      <a:pos x="110" y="0"/>
                    </a:cxn>
                    <a:cxn ang="0">
                      <a:pos x="88" y="1"/>
                    </a:cxn>
                    <a:cxn ang="0">
                      <a:pos x="68" y="6"/>
                    </a:cxn>
                    <a:cxn ang="0">
                      <a:pos x="50" y="14"/>
                    </a:cxn>
                    <a:cxn ang="0">
                      <a:pos x="32" y="24"/>
                    </a:cxn>
                    <a:cxn ang="0">
                      <a:pos x="20" y="38"/>
                    </a:cxn>
                    <a:cxn ang="0">
                      <a:pos x="9" y="54"/>
                    </a:cxn>
                    <a:cxn ang="0">
                      <a:pos x="2" y="73"/>
                    </a:cxn>
                    <a:cxn ang="0">
                      <a:pos x="0" y="94"/>
                    </a:cxn>
                    <a:cxn ang="0">
                      <a:pos x="4" y="116"/>
                    </a:cxn>
                    <a:cxn ang="0">
                      <a:pos x="14" y="137"/>
                    </a:cxn>
                    <a:cxn ang="0">
                      <a:pos x="29" y="154"/>
                    </a:cxn>
                    <a:cxn ang="0">
                      <a:pos x="47" y="170"/>
                    </a:cxn>
                    <a:cxn ang="0">
                      <a:pos x="69" y="183"/>
                    </a:cxn>
                    <a:cxn ang="0">
                      <a:pos x="93" y="192"/>
                    </a:cxn>
                    <a:cxn ang="0">
                      <a:pos x="116" y="198"/>
                    </a:cxn>
                    <a:cxn ang="0">
                      <a:pos x="139" y="200"/>
                    </a:cxn>
                  </a:cxnLst>
                  <a:rect l="0" t="0" r="r" b="b"/>
                  <a:pathLst>
                    <a:path w="215" h="200">
                      <a:moveTo>
                        <a:pt x="139" y="200"/>
                      </a:moveTo>
                      <a:lnTo>
                        <a:pt x="159" y="199"/>
                      </a:lnTo>
                      <a:lnTo>
                        <a:pt x="176" y="194"/>
                      </a:lnTo>
                      <a:lnTo>
                        <a:pt x="189" y="187"/>
                      </a:lnTo>
                      <a:lnTo>
                        <a:pt x="199" y="177"/>
                      </a:lnTo>
                      <a:lnTo>
                        <a:pt x="207" y="164"/>
                      </a:lnTo>
                      <a:lnTo>
                        <a:pt x="212" y="149"/>
                      </a:lnTo>
                      <a:lnTo>
                        <a:pt x="214" y="131"/>
                      </a:lnTo>
                      <a:lnTo>
                        <a:pt x="215" y="109"/>
                      </a:lnTo>
                      <a:lnTo>
                        <a:pt x="213" y="87"/>
                      </a:lnTo>
                      <a:lnTo>
                        <a:pt x="207" y="67"/>
                      </a:lnTo>
                      <a:lnTo>
                        <a:pt x="197" y="48"/>
                      </a:lnTo>
                      <a:lnTo>
                        <a:pt x="184" y="32"/>
                      </a:lnTo>
                      <a:lnTo>
                        <a:pt x="169" y="18"/>
                      </a:lnTo>
                      <a:lnTo>
                        <a:pt x="151" y="9"/>
                      </a:lnTo>
                      <a:lnTo>
                        <a:pt x="131" y="2"/>
                      </a:lnTo>
                      <a:lnTo>
                        <a:pt x="110" y="0"/>
                      </a:lnTo>
                      <a:lnTo>
                        <a:pt x="88" y="1"/>
                      </a:lnTo>
                      <a:lnTo>
                        <a:pt x="68" y="6"/>
                      </a:lnTo>
                      <a:lnTo>
                        <a:pt x="50" y="14"/>
                      </a:lnTo>
                      <a:lnTo>
                        <a:pt x="32" y="24"/>
                      </a:lnTo>
                      <a:lnTo>
                        <a:pt x="20" y="38"/>
                      </a:lnTo>
                      <a:lnTo>
                        <a:pt x="9" y="54"/>
                      </a:lnTo>
                      <a:lnTo>
                        <a:pt x="2" y="73"/>
                      </a:lnTo>
                      <a:lnTo>
                        <a:pt x="0" y="94"/>
                      </a:lnTo>
                      <a:lnTo>
                        <a:pt x="4" y="116"/>
                      </a:lnTo>
                      <a:lnTo>
                        <a:pt x="14" y="137"/>
                      </a:lnTo>
                      <a:lnTo>
                        <a:pt x="29" y="154"/>
                      </a:lnTo>
                      <a:lnTo>
                        <a:pt x="47" y="170"/>
                      </a:lnTo>
                      <a:lnTo>
                        <a:pt x="69" y="183"/>
                      </a:lnTo>
                      <a:lnTo>
                        <a:pt x="93" y="192"/>
                      </a:lnTo>
                      <a:lnTo>
                        <a:pt x="116" y="198"/>
                      </a:lnTo>
                      <a:lnTo>
                        <a:pt x="139" y="2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" name="Freeform 150"/>
                <p:cNvSpPr>
                  <a:spLocks/>
                </p:cNvSpPr>
                <p:nvPr/>
              </p:nvSpPr>
              <p:spPr bwMode="auto">
                <a:xfrm>
                  <a:off x="1748" y="937"/>
                  <a:ext cx="113" cy="65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60" y="15"/>
                    </a:cxn>
                    <a:cxn ang="0">
                      <a:pos x="225" y="0"/>
                    </a:cxn>
                    <a:cxn ang="0">
                      <a:pos x="217" y="75"/>
                    </a:cxn>
                    <a:cxn ang="0">
                      <a:pos x="97" y="131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225" h="131">
                      <a:moveTo>
                        <a:pt x="0" y="78"/>
                      </a:moveTo>
                      <a:lnTo>
                        <a:pt x="60" y="15"/>
                      </a:lnTo>
                      <a:lnTo>
                        <a:pt x="225" y="0"/>
                      </a:lnTo>
                      <a:lnTo>
                        <a:pt x="217" y="75"/>
                      </a:lnTo>
                      <a:lnTo>
                        <a:pt x="97" y="131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" name="Freeform 151"/>
                <p:cNvSpPr>
                  <a:spLocks/>
                </p:cNvSpPr>
                <p:nvPr/>
              </p:nvSpPr>
              <p:spPr bwMode="auto">
                <a:xfrm>
                  <a:off x="1671" y="800"/>
                  <a:ext cx="378" cy="228"/>
                </a:xfrm>
                <a:custGeom>
                  <a:avLst/>
                  <a:gdLst/>
                  <a:ahLst/>
                  <a:cxnLst>
                    <a:cxn ang="0">
                      <a:pos x="57" y="75"/>
                    </a:cxn>
                    <a:cxn ang="0">
                      <a:pos x="61" y="62"/>
                    </a:cxn>
                    <a:cxn ang="0">
                      <a:pos x="81" y="34"/>
                    </a:cxn>
                    <a:cxn ang="0">
                      <a:pos x="116" y="8"/>
                    </a:cxn>
                    <a:cxn ang="0">
                      <a:pos x="176" y="0"/>
                    </a:cxn>
                    <a:cxn ang="0">
                      <a:pos x="232" y="17"/>
                    </a:cxn>
                    <a:cxn ang="0">
                      <a:pos x="288" y="49"/>
                    </a:cxn>
                    <a:cxn ang="0">
                      <a:pos x="332" y="80"/>
                    </a:cxn>
                    <a:cxn ang="0">
                      <a:pos x="349" y="93"/>
                    </a:cxn>
                    <a:cxn ang="0">
                      <a:pos x="355" y="90"/>
                    </a:cxn>
                    <a:cxn ang="0">
                      <a:pos x="368" y="84"/>
                    </a:cxn>
                    <a:cxn ang="0">
                      <a:pos x="383" y="77"/>
                    </a:cxn>
                    <a:cxn ang="0">
                      <a:pos x="394" y="75"/>
                    </a:cxn>
                    <a:cxn ang="0">
                      <a:pos x="404" y="73"/>
                    </a:cxn>
                    <a:cxn ang="0">
                      <a:pos x="422" y="72"/>
                    </a:cxn>
                    <a:cxn ang="0">
                      <a:pos x="447" y="75"/>
                    </a:cxn>
                    <a:cxn ang="0">
                      <a:pos x="484" y="90"/>
                    </a:cxn>
                    <a:cxn ang="0">
                      <a:pos x="509" y="104"/>
                    </a:cxn>
                    <a:cxn ang="0">
                      <a:pos x="540" y="121"/>
                    </a:cxn>
                    <a:cxn ang="0">
                      <a:pos x="576" y="143"/>
                    </a:cxn>
                    <a:cxn ang="0">
                      <a:pos x="613" y="166"/>
                    </a:cxn>
                    <a:cxn ang="0">
                      <a:pos x="651" y="191"/>
                    </a:cxn>
                    <a:cxn ang="0">
                      <a:pos x="684" y="217"/>
                    </a:cxn>
                    <a:cxn ang="0">
                      <a:pos x="713" y="242"/>
                    </a:cxn>
                    <a:cxn ang="0">
                      <a:pos x="735" y="265"/>
                    </a:cxn>
                    <a:cxn ang="0">
                      <a:pos x="755" y="318"/>
                    </a:cxn>
                    <a:cxn ang="0">
                      <a:pos x="754" y="376"/>
                    </a:cxn>
                    <a:cxn ang="0">
                      <a:pos x="744" y="422"/>
                    </a:cxn>
                    <a:cxn ang="0">
                      <a:pos x="739" y="441"/>
                    </a:cxn>
                    <a:cxn ang="0">
                      <a:pos x="648" y="309"/>
                    </a:cxn>
                    <a:cxn ang="0">
                      <a:pos x="451" y="197"/>
                    </a:cxn>
                    <a:cxn ang="0">
                      <a:pos x="476" y="344"/>
                    </a:cxn>
                    <a:cxn ang="0">
                      <a:pos x="353" y="426"/>
                    </a:cxn>
                    <a:cxn ang="0">
                      <a:pos x="361" y="404"/>
                    </a:cxn>
                    <a:cxn ang="0">
                      <a:pos x="378" y="351"/>
                    </a:cxn>
                    <a:cxn ang="0">
                      <a:pos x="389" y="290"/>
                    </a:cxn>
                    <a:cxn ang="0">
                      <a:pos x="383" y="243"/>
                    </a:cxn>
                    <a:cxn ang="0">
                      <a:pos x="349" y="213"/>
                    </a:cxn>
                    <a:cxn ang="0">
                      <a:pos x="293" y="179"/>
                    </a:cxn>
                    <a:cxn ang="0">
                      <a:pos x="239" y="150"/>
                    </a:cxn>
                    <a:cxn ang="0">
                      <a:pos x="215" y="137"/>
                    </a:cxn>
                    <a:cxn ang="0">
                      <a:pos x="207" y="134"/>
                    </a:cxn>
                    <a:cxn ang="0">
                      <a:pos x="190" y="129"/>
                    </a:cxn>
                    <a:cxn ang="0">
                      <a:pos x="167" y="128"/>
                    </a:cxn>
                    <a:cxn ang="0">
                      <a:pos x="146" y="138"/>
                    </a:cxn>
                    <a:cxn ang="0">
                      <a:pos x="128" y="167"/>
                    </a:cxn>
                    <a:cxn ang="0">
                      <a:pos x="108" y="209"/>
                    </a:cxn>
                    <a:cxn ang="0">
                      <a:pos x="92" y="245"/>
                    </a:cxn>
                    <a:cxn ang="0">
                      <a:pos x="86" y="262"/>
                    </a:cxn>
                  </a:cxnLst>
                  <a:rect l="0" t="0" r="r" b="b"/>
                  <a:pathLst>
                    <a:path w="756" h="456">
                      <a:moveTo>
                        <a:pt x="0" y="210"/>
                      </a:moveTo>
                      <a:lnTo>
                        <a:pt x="57" y="75"/>
                      </a:lnTo>
                      <a:lnTo>
                        <a:pt x="58" y="72"/>
                      </a:lnTo>
                      <a:lnTo>
                        <a:pt x="61" y="62"/>
                      </a:lnTo>
                      <a:lnTo>
                        <a:pt x="69" y="49"/>
                      </a:lnTo>
                      <a:lnTo>
                        <a:pt x="81" y="34"/>
                      </a:lnTo>
                      <a:lnTo>
                        <a:pt x="96" y="20"/>
                      </a:lnTo>
                      <a:lnTo>
                        <a:pt x="116" y="8"/>
                      </a:lnTo>
                      <a:lnTo>
                        <a:pt x="143" y="0"/>
                      </a:lnTo>
                      <a:lnTo>
                        <a:pt x="176" y="0"/>
                      </a:lnTo>
                      <a:lnTo>
                        <a:pt x="203" y="6"/>
                      </a:lnTo>
                      <a:lnTo>
                        <a:pt x="232" y="17"/>
                      </a:lnTo>
                      <a:lnTo>
                        <a:pt x="260" y="32"/>
                      </a:lnTo>
                      <a:lnTo>
                        <a:pt x="288" y="49"/>
                      </a:lnTo>
                      <a:lnTo>
                        <a:pt x="312" y="66"/>
                      </a:lnTo>
                      <a:lnTo>
                        <a:pt x="332" y="80"/>
                      </a:lnTo>
                      <a:lnTo>
                        <a:pt x="345" y="90"/>
                      </a:lnTo>
                      <a:lnTo>
                        <a:pt x="349" y="93"/>
                      </a:lnTo>
                      <a:lnTo>
                        <a:pt x="350" y="92"/>
                      </a:lnTo>
                      <a:lnTo>
                        <a:pt x="355" y="90"/>
                      </a:lnTo>
                      <a:lnTo>
                        <a:pt x="361" y="88"/>
                      </a:lnTo>
                      <a:lnTo>
                        <a:pt x="368" y="84"/>
                      </a:lnTo>
                      <a:lnTo>
                        <a:pt x="374" y="81"/>
                      </a:lnTo>
                      <a:lnTo>
                        <a:pt x="383" y="77"/>
                      </a:lnTo>
                      <a:lnTo>
                        <a:pt x="388" y="76"/>
                      </a:lnTo>
                      <a:lnTo>
                        <a:pt x="394" y="75"/>
                      </a:lnTo>
                      <a:lnTo>
                        <a:pt x="399" y="74"/>
                      </a:lnTo>
                      <a:lnTo>
                        <a:pt x="404" y="73"/>
                      </a:lnTo>
                      <a:lnTo>
                        <a:pt x="412" y="72"/>
                      </a:lnTo>
                      <a:lnTo>
                        <a:pt x="422" y="72"/>
                      </a:lnTo>
                      <a:lnTo>
                        <a:pt x="433" y="72"/>
                      </a:lnTo>
                      <a:lnTo>
                        <a:pt x="447" y="75"/>
                      </a:lnTo>
                      <a:lnTo>
                        <a:pt x="464" y="81"/>
                      </a:lnTo>
                      <a:lnTo>
                        <a:pt x="484" y="90"/>
                      </a:lnTo>
                      <a:lnTo>
                        <a:pt x="495" y="96"/>
                      </a:lnTo>
                      <a:lnTo>
                        <a:pt x="509" y="104"/>
                      </a:lnTo>
                      <a:lnTo>
                        <a:pt x="524" y="112"/>
                      </a:lnTo>
                      <a:lnTo>
                        <a:pt x="540" y="121"/>
                      </a:lnTo>
                      <a:lnTo>
                        <a:pt x="558" y="131"/>
                      </a:lnTo>
                      <a:lnTo>
                        <a:pt x="576" y="143"/>
                      </a:lnTo>
                      <a:lnTo>
                        <a:pt x="595" y="154"/>
                      </a:lnTo>
                      <a:lnTo>
                        <a:pt x="613" y="166"/>
                      </a:lnTo>
                      <a:lnTo>
                        <a:pt x="633" y="179"/>
                      </a:lnTo>
                      <a:lnTo>
                        <a:pt x="651" y="191"/>
                      </a:lnTo>
                      <a:lnTo>
                        <a:pt x="668" y="204"/>
                      </a:lnTo>
                      <a:lnTo>
                        <a:pt x="684" y="217"/>
                      </a:lnTo>
                      <a:lnTo>
                        <a:pt x="701" y="229"/>
                      </a:lnTo>
                      <a:lnTo>
                        <a:pt x="713" y="242"/>
                      </a:lnTo>
                      <a:lnTo>
                        <a:pt x="726" y="254"/>
                      </a:lnTo>
                      <a:lnTo>
                        <a:pt x="735" y="265"/>
                      </a:lnTo>
                      <a:lnTo>
                        <a:pt x="748" y="290"/>
                      </a:lnTo>
                      <a:lnTo>
                        <a:pt x="755" y="318"/>
                      </a:lnTo>
                      <a:lnTo>
                        <a:pt x="756" y="347"/>
                      </a:lnTo>
                      <a:lnTo>
                        <a:pt x="754" y="376"/>
                      </a:lnTo>
                      <a:lnTo>
                        <a:pt x="749" y="401"/>
                      </a:lnTo>
                      <a:lnTo>
                        <a:pt x="744" y="422"/>
                      </a:lnTo>
                      <a:lnTo>
                        <a:pt x="740" y="437"/>
                      </a:lnTo>
                      <a:lnTo>
                        <a:pt x="739" y="441"/>
                      </a:lnTo>
                      <a:lnTo>
                        <a:pt x="667" y="385"/>
                      </a:lnTo>
                      <a:lnTo>
                        <a:pt x="648" y="309"/>
                      </a:lnTo>
                      <a:lnTo>
                        <a:pt x="559" y="240"/>
                      </a:lnTo>
                      <a:lnTo>
                        <a:pt x="451" y="197"/>
                      </a:lnTo>
                      <a:lnTo>
                        <a:pt x="483" y="270"/>
                      </a:lnTo>
                      <a:lnTo>
                        <a:pt x="476" y="344"/>
                      </a:lnTo>
                      <a:lnTo>
                        <a:pt x="401" y="456"/>
                      </a:lnTo>
                      <a:lnTo>
                        <a:pt x="353" y="426"/>
                      </a:lnTo>
                      <a:lnTo>
                        <a:pt x="355" y="420"/>
                      </a:lnTo>
                      <a:lnTo>
                        <a:pt x="361" y="404"/>
                      </a:lnTo>
                      <a:lnTo>
                        <a:pt x="369" y="380"/>
                      </a:lnTo>
                      <a:lnTo>
                        <a:pt x="378" y="351"/>
                      </a:lnTo>
                      <a:lnTo>
                        <a:pt x="385" y="320"/>
                      </a:lnTo>
                      <a:lnTo>
                        <a:pt x="389" y="290"/>
                      </a:lnTo>
                      <a:lnTo>
                        <a:pt x="388" y="264"/>
                      </a:lnTo>
                      <a:lnTo>
                        <a:pt x="383" y="243"/>
                      </a:lnTo>
                      <a:lnTo>
                        <a:pt x="370" y="229"/>
                      </a:lnTo>
                      <a:lnTo>
                        <a:pt x="349" y="213"/>
                      </a:lnTo>
                      <a:lnTo>
                        <a:pt x="321" y="196"/>
                      </a:lnTo>
                      <a:lnTo>
                        <a:pt x="293" y="179"/>
                      </a:lnTo>
                      <a:lnTo>
                        <a:pt x="264" y="163"/>
                      </a:lnTo>
                      <a:lnTo>
                        <a:pt x="239" y="150"/>
                      </a:lnTo>
                      <a:lnTo>
                        <a:pt x="222" y="141"/>
                      </a:lnTo>
                      <a:lnTo>
                        <a:pt x="215" y="137"/>
                      </a:lnTo>
                      <a:lnTo>
                        <a:pt x="213" y="136"/>
                      </a:lnTo>
                      <a:lnTo>
                        <a:pt x="207" y="134"/>
                      </a:lnTo>
                      <a:lnTo>
                        <a:pt x="199" y="131"/>
                      </a:lnTo>
                      <a:lnTo>
                        <a:pt x="190" y="129"/>
                      </a:lnTo>
                      <a:lnTo>
                        <a:pt x="179" y="128"/>
                      </a:lnTo>
                      <a:lnTo>
                        <a:pt x="167" y="128"/>
                      </a:lnTo>
                      <a:lnTo>
                        <a:pt x="156" y="131"/>
                      </a:lnTo>
                      <a:lnTo>
                        <a:pt x="146" y="138"/>
                      </a:lnTo>
                      <a:lnTo>
                        <a:pt x="137" y="150"/>
                      </a:lnTo>
                      <a:lnTo>
                        <a:pt x="128" y="167"/>
                      </a:lnTo>
                      <a:lnTo>
                        <a:pt x="118" y="187"/>
                      </a:lnTo>
                      <a:lnTo>
                        <a:pt x="108" y="209"/>
                      </a:lnTo>
                      <a:lnTo>
                        <a:pt x="99" y="228"/>
                      </a:lnTo>
                      <a:lnTo>
                        <a:pt x="92" y="245"/>
                      </a:lnTo>
                      <a:lnTo>
                        <a:pt x="88" y="257"/>
                      </a:lnTo>
                      <a:lnTo>
                        <a:pt x="86" y="262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Freeform 152"/>
                <p:cNvSpPr>
                  <a:spLocks/>
                </p:cNvSpPr>
                <p:nvPr/>
              </p:nvSpPr>
              <p:spPr bwMode="auto">
                <a:xfrm>
                  <a:off x="1735" y="970"/>
                  <a:ext cx="73" cy="66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0" y="64"/>
                    </a:cxn>
                    <a:cxn ang="0">
                      <a:pos x="93" y="131"/>
                    </a:cxn>
                    <a:cxn ang="0">
                      <a:pos x="146" y="7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46" h="131">
                      <a:moveTo>
                        <a:pt x="37" y="0"/>
                      </a:moveTo>
                      <a:lnTo>
                        <a:pt x="0" y="64"/>
                      </a:lnTo>
                      <a:lnTo>
                        <a:pt x="93" y="131"/>
                      </a:lnTo>
                      <a:lnTo>
                        <a:pt x="146" y="7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" name="Freeform 153"/>
                <p:cNvSpPr>
                  <a:spLocks/>
                </p:cNvSpPr>
                <p:nvPr/>
              </p:nvSpPr>
              <p:spPr bwMode="auto">
                <a:xfrm>
                  <a:off x="1676" y="1015"/>
                  <a:ext cx="102" cy="103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59" y="3"/>
                    </a:cxn>
                    <a:cxn ang="0">
                      <a:pos x="53" y="11"/>
                    </a:cxn>
                    <a:cxn ang="0">
                      <a:pos x="45" y="22"/>
                    </a:cxn>
                    <a:cxn ang="0">
                      <a:pos x="35" y="35"/>
                    </a:cxn>
                    <a:cxn ang="0">
                      <a:pos x="26" y="50"/>
                    </a:cxn>
                    <a:cxn ang="0">
                      <a:pos x="17" y="64"/>
                    </a:cxn>
                    <a:cxn ang="0">
                      <a:pos x="10" y="76"/>
                    </a:cxn>
                    <a:cxn ang="0">
                      <a:pos x="5" y="87"/>
                    </a:cxn>
                    <a:cxn ang="0">
                      <a:pos x="0" y="110"/>
                    </a:cxn>
                    <a:cxn ang="0">
                      <a:pos x="0" y="133"/>
                    </a:cxn>
                    <a:cxn ang="0">
                      <a:pos x="7" y="153"/>
                    </a:cxn>
                    <a:cxn ang="0">
                      <a:pos x="25" y="173"/>
                    </a:cxn>
                    <a:cxn ang="0">
                      <a:pos x="40" y="183"/>
                    </a:cxn>
                    <a:cxn ang="0">
                      <a:pos x="56" y="190"/>
                    </a:cxn>
                    <a:cxn ang="0">
                      <a:pos x="71" y="197"/>
                    </a:cxn>
                    <a:cxn ang="0">
                      <a:pos x="86" y="201"/>
                    </a:cxn>
                    <a:cxn ang="0">
                      <a:pos x="98" y="204"/>
                    </a:cxn>
                    <a:cxn ang="0">
                      <a:pos x="110" y="205"/>
                    </a:cxn>
                    <a:cxn ang="0">
                      <a:pos x="119" y="206"/>
                    </a:cxn>
                    <a:cxn ang="0">
                      <a:pos x="125" y="206"/>
                    </a:cxn>
                    <a:cxn ang="0">
                      <a:pos x="143" y="202"/>
                    </a:cxn>
                    <a:cxn ang="0">
                      <a:pos x="159" y="189"/>
                    </a:cxn>
                    <a:cxn ang="0">
                      <a:pos x="173" y="171"/>
                    </a:cxn>
                    <a:cxn ang="0">
                      <a:pos x="185" y="150"/>
                    </a:cxn>
                    <a:cxn ang="0">
                      <a:pos x="193" y="129"/>
                    </a:cxn>
                    <a:cxn ang="0">
                      <a:pos x="200" y="111"/>
                    </a:cxn>
                    <a:cxn ang="0">
                      <a:pos x="203" y="98"/>
                    </a:cxn>
                    <a:cxn ang="0">
                      <a:pos x="204" y="94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204" h="206">
                      <a:moveTo>
                        <a:pt x="61" y="0"/>
                      </a:moveTo>
                      <a:lnTo>
                        <a:pt x="59" y="3"/>
                      </a:lnTo>
                      <a:lnTo>
                        <a:pt x="53" y="11"/>
                      </a:lnTo>
                      <a:lnTo>
                        <a:pt x="45" y="22"/>
                      </a:lnTo>
                      <a:lnTo>
                        <a:pt x="35" y="35"/>
                      </a:lnTo>
                      <a:lnTo>
                        <a:pt x="26" y="50"/>
                      </a:lnTo>
                      <a:lnTo>
                        <a:pt x="17" y="64"/>
                      </a:lnTo>
                      <a:lnTo>
                        <a:pt x="10" y="76"/>
                      </a:lnTo>
                      <a:lnTo>
                        <a:pt x="5" y="87"/>
                      </a:lnTo>
                      <a:lnTo>
                        <a:pt x="0" y="110"/>
                      </a:lnTo>
                      <a:lnTo>
                        <a:pt x="0" y="133"/>
                      </a:lnTo>
                      <a:lnTo>
                        <a:pt x="7" y="153"/>
                      </a:lnTo>
                      <a:lnTo>
                        <a:pt x="25" y="173"/>
                      </a:lnTo>
                      <a:lnTo>
                        <a:pt x="40" y="183"/>
                      </a:lnTo>
                      <a:lnTo>
                        <a:pt x="56" y="190"/>
                      </a:lnTo>
                      <a:lnTo>
                        <a:pt x="71" y="197"/>
                      </a:lnTo>
                      <a:lnTo>
                        <a:pt x="86" y="201"/>
                      </a:lnTo>
                      <a:lnTo>
                        <a:pt x="98" y="204"/>
                      </a:lnTo>
                      <a:lnTo>
                        <a:pt x="110" y="205"/>
                      </a:lnTo>
                      <a:lnTo>
                        <a:pt x="119" y="206"/>
                      </a:lnTo>
                      <a:lnTo>
                        <a:pt x="125" y="206"/>
                      </a:lnTo>
                      <a:lnTo>
                        <a:pt x="143" y="202"/>
                      </a:lnTo>
                      <a:lnTo>
                        <a:pt x="159" y="189"/>
                      </a:lnTo>
                      <a:lnTo>
                        <a:pt x="173" y="171"/>
                      </a:lnTo>
                      <a:lnTo>
                        <a:pt x="185" y="150"/>
                      </a:lnTo>
                      <a:lnTo>
                        <a:pt x="193" y="129"/>
                      </a:lnTo>
                      <a:lnTo>
                        <a:pt x="200" y="111"/>
                      </a:lnTo>
                      <a:lnTo>
                        <a:pt x="203" y="98"/>
                      </a:lnTo>
                      <a:lnTo>
                        <a:pt x="204" y="9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" name="Freeform 154"/>
                <p:cNvSpPr>
                  <a:spLocks/>
                </p:cNvSpPr>
                <p:nvPr/>
              </p:nvSpPr>
              <p:spPr bwMode="auto">
                <a:xfrm>
                  <a:off x="1673" y="927"/>
                  <a:ext cx="48" cy="53"/>
                </a:xfrm>
                <a:custGeom>
                  <a:avLst/>
                  <a:gdLst/>
                  <a:ahLst/>
                  <a:cxnLst>
                    <a:cxn ang="0">
                      <a:pos x="48" y="106"/>
                    </a:cxn>
                    <a:cxn ang="0">
                      <a:pos x="57" y="105"/>
                    </a:cxn>
                    <a:cxn ang="0">
                      <a:pos x="66" y="101"/>
                    </a:cxn>
                    <a:cxn ang="0">
                      <a:pos x="75" y="97"/>
                    </a:cxn>
                    <a:cxn ang="0">
                      <a:pos x="81" y="90"/>
                    </a:cxn>
                    <a:cxn ang="0">
                      <a:pos x="87" y="83"/>
                    </a:cxn>
                    <a:cxn ang="0">
                      <a:pos x="92" y="74"/>
                    </a:cxn>
                    <a:cxn ang="0">
                      <a:pos x="94" y="63"/>
                    </a:cxn>
                    <a:cxn ang="0">
                      <a:pos x="95" y="53"/>
                    </a:cxn>
                    <a:cxn ang="0">
                      <a:pos x="94" y="43"/>
                    </a:cxn>
                    <a:cxn ang="0">
                      <a:pos x="92" y="32"/>
                    </a:cxn>
                    <a:cxn ang="0">
                      <a:pos x="87" y="23"/>
                    </a:cxn>
                    <a:cxn ang="0">
                      <a:pos x="81" y="15"/>
                    </a:cxn>
                    <a:cxn ang="0">
                      <a:pos x="75" y="9"/>
                    </a:cxn>
                    <a:cxn ang="0">
                      <a:pos x="66" y="5"/>
                    </a:cxn>
                    <a:cxn ang="0">
                      <a:pos x="57" y="1"/>
                    </a:cxn>
                    <a:cxn ang="0">
                      <a:pos x="48" y="0"/>
                    </a:cxn>
                    <a:cxn ang="0">
                      <a:pos x="39" y="1"/>
                    </a:cxn>
                    <a:cxn ang="0">
                      <a:pos x="30" y="5"/>
                    </a:cxn>
                    <a:cxn ang="0">
                      <a:pos x="22" y="9"/>
                    </a:cxn>
                    <a:cxn ang="0">
                      <a:pos x="13" y="15"/>
                    </a:cxn>
                    <a:cxn ang="0">
                      <a:pos x="8" y="23"/>
                    </a:cxn>
                    <a:cxn ang="0">
                      <a:pos x="3" y="32"/>
                    </a:cxn>
                    <a:cxn ang="0">
                      <a:pos x="1" y="43"/>
                    </a:cxn>
                    <a:cxn ang="0">
                      <a:pos x="0" y="53"/>
                    </a:cxn>
                    <a:cxn ang="0">
                      <a:pos x="1" y="63"/>
                    </a:cxn>
                    <a:cxn ang="0">
                      <a:pos x="3" y="74"/>
                    </a:cxn>
                    <a:cxn ang="0">
                      <a:pos x="8" y="83"/>
                    </a:cxn>
                    <a:cxn ang="0">
                      <a:pos x="13" y="90"/>
                    </a:cxn>
                    <a:cxn ang="0">
                      <a:pos x="22" y="97"/>
                    </a:cxn>
                    <a:cxn ang="0">
                      <a:pos x="30" y="101"/>
                    </a:cxn>
                    <a:cxn ang="0">
                      <a:pos x="39" y="105"/>
                    </a:cxn>
                    <a:cxn ang="0">
                      <a:pos x="48" y="106"/>
                    </a:cxn>
                  </a:cxnLst>
                  <a:rect l="0" t="0" r="r" b="b"/>
                  <a:pathLst>
                    <a:path w="95" h="106">
                      <a:moveTo>
                        <a:pt x="48" y="106"/>
                      </a:moveTo>
                      <a:lnTo>
                        <a:pt x="57" y="105"/>
                      </a:lnTo>
                      <a:lnTo>
                        <a:pt x="66" y="101"/>
                      </a:lnTo>
                      <a:lnTo>
                        <a:pt x="75" y="97"/>
                      </a:lnTo>
                      <a:lnTo>
                        <a:pt x="81" y="90"/>
                      </a:lnTo>
                      <a:lnTo>
                        <a:pt x="87" y="83"/>
                      </a:lnTo>
                      <a:lnTo>
                        <a:pt x="92" y="74"/>
                      </a:lnTo>
                      <a:lnTo>
                        <a:pt x="94" y="63"/>
                      </a:lnTo>
                      <a:lnTo>
                        <a:pt x="95" y="53"/>
                      </a:lnTo>
                      <a:lnTo>
                        <a:pt x="94" y="43"/>
                      </a:lnTo>
                      <a:lnTo>
                        <a:pt x="92" y="32"/>
                      </a:lnTo>
                      <a:lnTo>
                        <a:pt x="87" y="23"/>
                      </a:lnTo>
                      <a:lnTo>
                        <a:pt x="81" y="15"/>
                      </a:lnTo>
                      <a:lnTo>
                        <a:pt x="75" y="9"/>
                      </a:lnTo>
                      <a:lnTo>
                        <a:pt x="66" y="5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39" y="1"/>
                      </a:lnTo>
                      <a:lnTo>
                        <a:pt x="30" y="5"/>
                      </a:lnTo>
                      <a:lnTo>
                        <a:pt x="22" y="9"/>
                      </a:lnTo>
                      <a:lnTo>
                        <a:pt x="13" y="15"/>
                      </a:lnTo>
                      <a:lnTo>
                        <a:pt x="8" y="23"/>
                      </a:lnTo>
                      <a:lnTo>
                        <a:pt x="3" y="32"/>
                      </a:lnTo>
                      <a:lnTo>
                        <a:pt x="1" y="4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3" y="74"/>
                      </a:lnTo>
                      <a:lnTo>
                        <a:pt x="8" y="83"/>
                      </a:lnTo>
                      <a:lnTo>
                        <a:pt x="13" y="90"/>
                      </a:lnTo>
                      <a:lnTo>
                        <a:pt x="22" y="97"/>
                      </a:lnTo>
                      <a:lnTo>
                        <a:pt x="30" y="101"/>
                      </a:lnTo>
                      <a:lnTo>
                        <a:pt x="39" y="105"/>
                      </a:lnTo>
                      <a:lnTo>
                        <a:pt x="48" y="10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" name="Freeform 155"/>
                <p:cNvSpPr>
                  <a:spLocks/>
                </p:cNvSpPr>
                <p:nvPr/>
              </p:nvSpPr>
              <p:spPr bwMode="auto">
                <a:xfrm>
                  <a:off x="1827" y="1024"/>
                  <a:ext cx="48" cy="53"/>
                </a:xfrm>
                <a:custGeom>
                  <a:avLst/>
                  <a:gdLst/>
                  <a:ahLst/>
                  <a:cxnLst>
                    <a:cxn ang="0">
                      <a:pos x="48" y="106"/>
                    </a:cxn>
                    <a:cxn ang="0">
                      <a:pos x="57" y="104"/>
                    </a:cxn>
                    <a:cxn ang="0">
                      <a:pos x="66" y="101"/>
                    </a:cxn>
                    <a:cxn ang="0">
                      <a:pos x="74" y="96"/>
                    </a:cxn>
                    <a:cxn ang="0">
                      <a:pos x="82" y="89"/>
                    </a:cxn>
                    <a:cxn ang="0">
                      <a:pos x="88" y="83"/>
                    </a:cxn>
                    <a:cxn ang="0">
                      <a:pos x="92" y="73"/>
                    </a:cxn>
                    <a:cxn ang="0">
                      <a:pos x="95" y="63"/>
                    </a:cxn>
                    <a:cxn ang="0">
                      <a:pos x="96" y="53"/>
                    </a:cxn>
                    <a:cxn ang="0">
                      <a:pos x="95" y="42"/>
                    </a:cxn>
                    <a:cxn ang="0">
                      <a:pos x="92" y="32"/>
                    </a:cxn>
                    <a:cxn ang="0">
                      <a:pos x="88" y="23"/>
                    </a:cxn>
                    <a:cxn ang="0">
                      <a:pos x="82" y="16"/>
                    </a:cxn>
                    <a:cxn ang="0">
                      <a:pos x="74" y="9"/>
                    </a:cxn>
                    <a:cxn ang="0">
                      <a:pos x="66" y="4"/>
                    </a:cxn>
                    <a:cxn ang="0">
                      <a:pos x="57" y="1"/>
                    </a:cxn>
                    <a:cxn ang="0">
                      <a:pos x="48" y="0"/>
                    </a:cxn>
                    <a:cxn ang="0">
                      <a:pos x="38" y="1"/>
                    </a:cxn>
                    <a:cxn ang="0">
                      <a:pos x="29" y="4"/>
                    </a:cxn>
                    <a:cxn ang="0">
                      <a:pos x="21" y="9"/>
                    </a:cxn>
                    <a:cxn ang="0">
                      <a:pos x="14" y="16"/>
                    </a:cxn>
                    <a:cxn ang="0">
                      <a:pos x="8" y="23"/>
                    </a:cxn>
                    <a:cxn ang="0">
                      <a:pos x="4" y="32"/>
                    </a:cxn>
                    <a:cxn ang="0">
                      <a:pos x="1" y="42"/>
                    </a:cxn>
                    <a:cxn ang="0">
                      <a:pos x="0" y="53"/>
                    </a:cxn>
                    <a:cxn ang="0">
                      <a:pos x="1" y="63"/>
                    </a:cxn>
                    <a:cxn ang="0">
                      <a:pos x="4" y="73"/>
                    </a:cxn>
                    <a:cxn ang="0">
                      <a:pos x="8" y="83"/>
                    </a:cxn>
                    <a:cxn ang="0">
                      <a:pos x="14" y="89"/>
                    </a:cxn>
                    <a:cxn ang="0">
                      <a:pos x="21" y="96"/>
                    </a:cxn>
                    <a:cxn ang="0">
                      <a:pos x="29" y="101"/>
                    </a:cxn>
                    <a:cxn ang="0">
                      <a:pos x="38" y="104"/>
                    </a:cxn>
                    <a:cxn ang="0">
                      <a:pos x="48" y="106"/>
                    </a:cxn>
                  </a:cxnLst>
                  <a:rect l="0" t="0" r="r" b="b"/>
                  <a:pathLst>
                    <a:path w="96" h="106">
                      <a:moveTo>
                        <a:pt x="48" y="106"/>
                      </a:moveTo>
                      <a:lnTo>
                        <a:pt x="57" y="104"/>
                      </a:lnTo>
                      <a:lnTo>
                        <a:pt x="66" y="101"/>
                      </a:lnTo>
                      <a:lnTo>
                        <a:pt x="74" y="96"/>
                      </a:lnTo>
                      <a:lnTo>
                        <a:pt x="82" y="89"/>
                      </a:lnTo>
                      <a:lnTo>
                        <a:pt x="88" y="83"/>
                      </a:lnTo>
                      <a:lnTo>
                        <a:pt x="92" y="73"/>
                      </a:lnTo>
                      <a:lnTo>
                        <a:pt x="95" y="63"/>
                      </a:lnTo>
                      <a:lnTo>
                        <a:pt x="96" y="53"/>
                      </a:lnTo>
                      <a:lnTo>
                        <a:pt x="95" y="42"/>
                      </a:lnTo>
                      <a:lnTo>
                        <a:pt x="92" y="32"/>
                      </a:lnTo>
                      <a:lnTo>
                        <a:pt x="88" y="23"/>
                      </a:lnTo>
                      <a:lnTo>
                        <a:pt x="82" y="16"/>
                      </a:lnTo>
                      <a:lnTo>
                        <a:pt x="74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6"/>
                      </a:lnTo>
                      <a:lnTo>
                        <a:pt x="8" y="23"/>
                      </a:lnTo>
                      <a:lnTo>
                        <a:pt x="4" y="32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4" y="73"/>
                      </a:lnTo>
                      <a:lnTo>
                        <a:pt x="8" y="83"/>
                      </a:lnTo>
                      <a:lnTo>
                        <a:pt x="14" y="89"/>
                      </a:lnTo>
                      <a:lnTo>
                        <a:pt x="21" y="96"/>
                      </a:lnTo>
                      <a:lnTo>
                        <a:pt x="29" y="101"/>
                      </a:lnTo>
                      <a:lnTo>
                        <a:pt x="38" y="104"/>
                      </a:lnTo>
                      <a:lnTo>
                        <a:pt x="48" y="10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" name="Freeform 156"/>
                <p:cNvSpPr>
                  <a:spLocks/>
                </p:cNvSpPr>
                <p:nvPr/>
              </p:nvSpPr>
              <p:spPr bwMode="auto">
                <a:xfrm>
                  <a:off x="1903" y="939"/>
                  <a:ext cx="96" cy="5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35" y="0"/>
                    </a:cxn>
                    <a:cxn ang="0">
                      <a:pos x="192" y="52"/>
                    </a:cxn>
                    <a:cxn ang="0">
                      <a:pos x="192" y="101"/>
                    </a:cxn>
                    <a:cxn ang="0">
                      <a:pos x="143" y="78"/>
                    </a:cxn>
                    <a:cxn ang="0">
                      <a:pos x="125" y="52"/>
                    </a:cxn>
                    <a:cxn ang="0">
                      <a:pos x="0" y="67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92" h="101">
                      <a:moveTo>
                        <a:pt x="30" y="0"/>
                      </a:moveTo>
                      <a:lnTo>
                        <a:pt x="135" y="0"/>
                      </a:lnTo>
                      <a:lnTo>
                        <a:pt x="192" y="52"/>
                      </a:lnTo>
                      <a:lnTo>
                        <a:pt x="192" y="101"/>
                      </a:lnTo>
                      <a:lnTo>
                        <a:pt x="143" y="78"/>
                      </a:lnTo>
                      <a:lnTo>
                        <a:pt x="125" y="52"/>
                      </a:lnTo>
                      <a:lnTo>
                        <a:pt x="0" y="6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" name="Freeform 157"/>
                <p:cNvSpPr>
                  <a:spLocks/>
                </p:cNvSpPr>
                <p:nvPr/>
              </p:nvSpPr>
              <p:spPr bwMode="auto">
                <a:xfrm>
                  <a:off x="1919" y="976"/>
                  <a:ext cx="190" cy="277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51" y="15"/>
                    </a:cxn>
                    <a:cxn ang="0">
                      <a:pos x="78" y="31"/>
                    </a:cxn>
                    <a:cxn ang="0">
                      <a:pos x="106" y="49"/>
                    </a:cxn>
                    <a:cxn ang="0">
                      <a:pos x="134" y="69"/>
                    </a:cxn>
                    <a:cxn ang="0">
                      <a:pos x="163" y="89"/>
                    </a:cxn>
                    <a:cxn ang="0">
                      <a:pos x="192" y="111"/>
                    </a:cxn>
                    <a:cxn ang="0">
                      <a:pos x="221" y="133"/>
                    </a:cxn>
                    <a:cxn ang="0">
                      <a:pos x="248" y="156"/>
                    </a:cxn>
                    <a:cxn ang="0">
                      <a:pos x="274" y="178"/>
                    </a:cxn>
                    <a:cxn ang="0">
                      <a:pos x="298" y="200"/>
                    </a:cxn>
                    <a:cxn ang="0">
                      <a:pos x="320" y="222"/>
                    </a:cxn>
                    <a:cxn ang="0">
                      <a:pos x="339" y="241"/>
                    </a:cxn>
                    <a:cxn ang="0">
                      <a:pos x="356" y="261"/>
                    </a:cxn>
                    <a:cxn ang="0">
                      <a:pos x="367" y="278"/>
                    </a:cxn>
                    <a:cxn ang="0">
                      <a:pos x="375" y="293"/>
                    </a:cxn>
                    <a:cxn ang="0">
                      <a:pos x="379" y="306"/>
                    </a:cxn>
                    <a:cxn ang="0">
                      <a:pos x="365" y="331"/>
                    </a:cxn>
                    <a:cxn ang="0">
                      <a:pos x="345" y="365"/>
                    </a:cxn>
                    <a:cxn ang="0">
                      <a:pos x="320" y="401"/>
                    </a:cxn>
                    <a:cxn ang="0">
                      <a:pos x="292" y="441"/>
                    </a:cxn>
                    <a:cxn ang="0">
                      <a:pos x="265" y="479"/>
                    </a:cxn>
                    <a:cxn ang="0">
                      <a:pos x="239" y="512"/>
                    </a:cxn>
                    <a:cxn ang="0">
                      <a:pos x="217" y="537"/>
                    </a:cxn>
                    <a:cxn ang="0">
                      <a:pos x="202" y="553"/>
                    </a:cxn>
                    <a:cxn ang="0">
                      <a:pos x="204" y="521"/>
                    </a:cxn>
                    <a:cxn ang="0">
                      <a:pos x="225" y="497"/>
                    </a:cxn>
                    <a:cxn ang="0">
                      <a:pos x="245" y="472"/>
                    </a:cxn>
                    <a:cxn ang="0">
                      <a:pos x="263" y="446"/>
                    </a:cxn>
                    <a:cxn ang="0">
                      <a:pos x="281" y="421"/>
                    </a:cxn>
                    <a:cxn ang="0">
                      <a:pos x="297" y="395"/>
                    </a:cxn>
                    <a:cxn ang="0">
                      <a:pos x="313" y="369"/>
                    </a:cxn>
                    <a:cxn ang="0">
                      <a:pos x="328" y="343"/>
                    </a:cxn>
                    <a:cxn ang="0">
                      <a:pos x="343" y="316"/>
                    </a:cxn>
                    <a:cxn ang="0">
                      <a:pos x="344" y="306"/>
                    </a:cxn>
                    <a:cxn ang="0">
                      <a:pos x="343" y="292"/>
                    </a:cxn>
                    <a:cxn ang="0">
                      <a:pos x="337" y="275"/>
                    </a:cxn>
                    <a:cxn ang="0">
                      <a:pos x="323" y="257"/>
                    </a:cxn>
                    <a:cxn ang="0">
                      <a:pos x="313" y="247"/>
                    </a:cxn>
                    <a:cxn ang="0">
                      <a:pos x="301" y="236"/>
                    </a:cxn>
                    <a:cxn ang="0">
                      <a:pos x="288" y="223"/>
                    </a:cxn>
                    <a:cxn ang="0">
                      <a:pos x="271" y="209"/>
                    </a:cxn>
                    <a:cxn ang="0">
                      <a:pos x="254" y="194"/>
                    </a:cxn>
                    <a:cxn ang="0">
                      <a:pos x="236" y="179"/>
                    </a:cxn>
                    <a:cxn ang="0">
                      <a:pos x="216" y="163"/>
                    </a:cxn>
                    <a:cxn ang="0">
                      <a:pos x="194" y="146"/>
                    </a:cxn>
                    <a:cxn ang="0">
                      <a:pos x="172" y="129"/>
                    </a:cxn>
                    <a:cxn ang="0">
                      <a:pos x="149" y="111"/>
                    </a:cxn>
                    <a:cxn ang="0">
                      <a:pos x="125" y="93"/>
                    </a:cxn>
                    <a:cxn ang="0">
                      <a:pos x="101" y="76"/>
                    </a:cxn>
                    <a:cxn ang="0">
                      <a:pos x="76" y="57"/>
                    </a:cxn>
                    <a:cxn ang="0">
                      <a:pos x="50" y="40"/>
                    </a:cxn>
                    <a:cxn ang="0">
                      <a:pos x="25" y="23"/>
                    </a:cxn>
                    <a:cxn ang="0">
                      <a:pos x="0" y="6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379" h="553">
                      <a:moveTo>
                        <a:pt x="26" y="0"/>
                      </a:moveTo>
                      <a:lnTo>
                        <a:pt x="51" y="15"/>
                      </a:lnTo>
                      <a:lnTo>
                        <a:pt x="78" y="31"/>
                      </a:lnTo>
                      <a:lnTo>
                        <a:pt x="106" y="49"/>
                      </a:lnTo>
                      <a:lnTo>
                        <a:pt x="134" y="69"/>
                      </a:lnTo>
                      <a:lnTo>
                        <a:pt x="163" y="89"/>
                      </a:lnTo>
                      <a:lnTo>
                        <a:pt x="192" y="111"/>
                      </a:lnTo>
                      <a:lnTo>
                        <a:pt x="221" y="133"/>
                      </a:lnTo>
                      <a:lnTo>
                        <a:pt x="248" y="156"/>
                      </a:lnTo>
                      <a:lnTo>
                        <a:pt x="274" y="178"/>
                      </a:lnTo>
                      <a:lnTo>
                        <a:pt x="298" y="200"/>
                      </a:lnTo>
                      <a:lnTo>
                        <a:pt x="320" y="222"/>
                      </a:lnTo>
                      <a:lnTo>
                        <a:pt x="339" y="241"/>
                      </a:lnTo>
                      <a:lnTo>
                        <a:pt x="356" y="261"/>
                      </a:lnTo>
                      <a:lnTo>
                        <a:pt x="367" y="278"/>
                      </a:lnTo>
                      <a:lnTo>
                        <a:pt x="375" y="293"/>
                      </a:lnTo>
                      <a:lnTo>
                        <a:pt x="379" y="306"/>
                      </a:lnTo>
                      <a:lnTo>
                        <a:pt x="365" y="331"/>
                      </a:lnTo>
                      <a:lnTo>
                        <a:pt x="345" y="365"/>
                      </a:lnTo>
                      <a:lnTo>
                        <a:pt x="320" y="401"/>
                      </a:lnTo>
                      <a:lnTo>
                        <a:pt x="292" y="441"/>
                      </a:lnTo>
                      <a:lnTo>
                        <a:pt x="265" y="479"/>
                      </a:lnTo>
                      <a:lnTo>
                        <a:pt x="239" y="512"/>
                      </a:lnTo>
                      <a:lnTo>
                        <a:pt x="217" y="537"/>
                      </a:lnTo>
                      <a:lnTo>
                        <a:pt x="202" y="553"/>
                      </a:lnTo>
                      <a:lnTo>
                        <a:pt x="204" y="521"/>
                      </a:lnTo>
                      <a:lnTo>
                        <a:pt x="225" y="497"/>
                      </a:lnTo>
                      <a:lnTo>
                        <a:pt x="245" y="472"/>
                      </a:lnTo>
                      <a:lnTo>
                        <a:pt x="263" y="446"/>
                      </a:lnTo>
                      <a:lnTo>
                        <a:pt x="281" y="421"/>
                      </a:lnTo>
                      <a:lnTo>
                        <a:pt x="297" y="395"/>
                      </a:lnTo>
                      <a:lnTo>
                        <a:pt x="313" y="369"/>
                      </a:lnTo>
                      <a:lnTo>
                        <a:pt x="328" y="343"/>
                      </a:lnTo>
                      <a:lnTo>
                        <a:pt x="343" y="316"/>
                      </a:lnTo>
                      <a:lnTo>
                        <a:pt x="344" y="306"/>
                      </a:lnTo>
                      <a:lnTo>
                        <a:pt x="343" y="292"/>
                      </a:lnTo>
                      <a:lnTo>
                        <a:pt x="337" y="275"/>
                      </a:lnTo>
                      <a:lnTo>
                        <a:pt x="323" y="257"/>
                      </a:lnTo>
                      <a:lnTo>
                        <a:pt x="313" y="247"/>
                      </a:lnTo>
                      <a:lnTo>
                        <a:pt x="301" y="236"/>
                      </a:lnTo>
                      <a:lnTo>
                        <a:pt x="288" y="223"/>
                      </a:lnTo>
                      <a:lnTo>
                        <a:pt x="271" y="209"/>
                      </a:lnTo>
                      <a:lnTo>
                        <a:pt x="254" y="194"/>
                      </a:lnTo>
                      <a:lnTo>
                        <a:pt x="236" y="179"/>
                      </a:lnTo>
                      <a:lnTo>
                        <a:pt x="216" y="163"/>
                      </a:lnTo>
                      <a:lnTo>
                        <a:pt x="194" y="146"/>
                      </a:lnTo>
                      <a:lnTo>
                        <a:pt x="172" y="129"/>
                      </a:lnTo>
                      <a:lnTo>
                        <a:pt x="149" y="111"/>
                      </a:lnTo>
                      <a:lnTo>
                        <a:pt x="125" y="93"/>
                      </a:lnTo>
                      <a:lnTo>
                        <a:pt x="101" y="76"/>
                      </a:lnTo>
                      <a:lnTo>
                        <a:pt x="76" y="57"/>
                      </a:lnTo>
                      <a:lnTo>
                        <a:pt x="50" y="40"/>
                      </a:lnTo>
                      <a:lnTo>
                        <a:pt x="25" y="23"/>
                      </a:lnTo>
                      <a:lnTo>
                        <a:pt x="0" y="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" name="Freeform 158"/>
                <p:cNvSpPr>
                  <a:spLocks/>
                </p:cNvSpPr>
                <p:nvPr/>
              </p:nvSpPr>
              <p:spPr bwMode="auto">
                <a:xfrm>
                  <a:off x="1902" y="1007"/>
                  <a:ext cx="114" cy="26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9" y="9"/>
                    </a:cxn>
                    <a:cxn ang="0">
                      <a:pos x="33" y="17"/>
                    </a:cxn>
                    <a:cxn ang="0">
                      <a:pos x="46" y="26"/>
                    </a:cxn>
                    <a:cxn ang="0">
                      <a:pos x="60" y="34"/>
                    </a:cxn>
                    <a:cxn ang="0">
                      <a:pos x="73" y="43"/>
                    </a:cxn>
                    <a:cxn ang="0">
                      <a:pos x="87" y="53"/>
                    </a:cxn>
                    <a:cxn ang="0">
                      <a:pos x="99" y="61"/>
                    </a:cxn>
                    <a:cxn ang="0">
                      <a:pos x="113" y="70"/>
                    </a:cxn>
                    <a:cxn ang="0">
                      <a:pos x="134" y="86"/>
                    </a:cxn>
                    <a:cxn ang="0">
                      <a:pos x="154" y="102"/>
                    </a:cxn>
                    <a:cxn ang="0">
                      <a:pos x="172" y="118"/>
                    </a:cxn>
                    <a:cxn ang="0">
                      <a:pos x="188" y="136"/>
                    </a:cxn>
                    <a:cxn ang="0">
                      <a:pos x="202" y="155"/>
                    </a:cxn>
                    <a:cxn ang="0">
                      <a:pos x="212" y="175"/>
                    </a:cxn>
                    <a:cxn ang="0">
                      <a:pos x="220" y="198"/>
                    </a:cxn>
                    <a:cxn ang="0">
                      <a:pos x="225" y="222"/>
                    </a:cxn>
                    <a:cxn ang="0">
                      <a:pos x="227" y="297"/>
                    </a:cxn>
                    <a:cxn ang="0">
                      <a:pos x="226" y="373"/>
                    </a:cxn>
                    <a:cxn ang="0">
                      <a:pos x="223" y="448"/>
                    </a:cxn>
                    <a:cxn ang="0">
                      <a:pos x="216" y="524"/>
                    </a:cxn>
                    <a:cxn ang="0">
                      <a:pos x="211" y="526"/>
                    </a:cxn>
                    <a:cxn ang="0">
                      <a:pos x="207" y="525"/>
                    </a:cxn>
                    <a:cxn ang="0">
                      <a:pos x="203" y="521"/>
                    </a:cxn>
                    <a:cxn ang="0">
                      <a:pos x="200" y="518"/>
                    </a:cxn>
                    <a:cxn ang="0">
                      <a:pos x="200" y="478"/>
                    </a:cxn>
                    <a:cxn ang="0">
                      <a:pos x="200" y="385"/>
                    </a:cxn>
                    <a:cxn ang="0">
                      <a:pos x="198" y="288"/>
                    </a:cxn>
                    <a:cxn ang="0">
                      <a:pos x="196" y="227"/>
                    </a:cxn>
                    <a:cxn ang="0">
                      <a:pos x="195" y="215"/>
                    </a:cxn>
                    <a:cxn ang="0">
                      <a:pos x="192" y="205"/>
                    </a:cxn>
                    <a:cxn ang="0">
                      <a:pos x="188" y="194"/>
                    </a:cxn>
                    <a:cxn ang="0">
                      <a:pos x="185" y="184"/>
                    </a:cxn>
                    <a:cxn ang="0">
                      <a:pos x="179" y="174"/>
                    </a:cxn>
                    <a:cxn ang="0">
                      <a:pos x="172" y="162"/>
                    </a:cxn>
                    <a:cxn ang="0">
                      <a:pos x="165" y="152"/>
                    </a:cxn>
                    <a:cxn ang="0">
                      <a:pos x="156" y="141"/>
                    </a:cxn>
                    <a:cxn ang="0">
                      <a:pos x="139" y="125"/>
                    </a:cxn>
                    <a:cxn ang="0">
                      <a:pos x="120" y="109"/>
                    </a:cxn>
                    <a:cxn ang="0">
                      <a:pos x="102" y="94"/>
                    </a:cxn>
                    <a:cxn ang="0">
                      <a:pos x="82" y="80"/>
                    </a:cxn>
                    <a:cxn ang="0">
                      <a:pos x="63" y="67"/>
                    </a:cxn>
                    <a:cxn ang="0">
                      <a:pos x="43" y="53"/>
                    </a:cxn>
                    <a:cxn ang="0">
                      <a:pos x="22" y="39"/>
                    </a:cxn>
                    <a:cxn ang="0">
                      <a:pos x="0" y="2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27" h="526">
                      <a:moveTo>
                        <a:pt x="4" y="0"/>
                      </a:moveTo>
                      <a:lnTo>
                        <a:pt x="19" y="9"/>
                      </a:lnTo>
                      <a:lnTo>
                        <a:pt x="33" y="17"/>
                      </a:lnTo>
                      <a:lnTo>
                        <a:pt x="46" y="26"/>
                      </a:lnTo>
                      <a:lnTo>
                        <a:pt x="60" y="34"/>
                      </a:lnTo>
                      <a:lnTo>
                        <a:pt x="73" y="43"/>
                      </a:lnTo>
                      <a:lnTo>
                        <a:pt x="87" y="53"/>
                      </a:lnTo>
                      <a:lnTo>
                        <a:pt x="99" y="61"/>
                      </a:lnTo>
                      <a:lnTo>
                        <a:pt x="113" y="70"/>
                      </a:lnTo>
                      <a:lnTo>
                        <a:pt x="134" y="86"/>
                      </a:lnTo>
                      <a:lnTo>
                        <a:pt x="154" y="102"/>
                      </a:lnTo>
                      <a:lnTo>
                        <a:pt x="172" y="118"/>
                      </a:lnTo>
                      <a:lnTo>
                        <a:pt x="188" y="136"/>
                      </a:lnTo>
                      <a:lnTo>
                        <a:pt x="202" y="155"/>
                      </a:lnTo>
                      <a:lnTo>
                        <a:pt x="212" y="175"/>
                      </a:lnTo>
                      <a:lnTo>
                        <a:pt x="220" y="198"/>
                      </a:lnTo>
                      <a:lnTo>
                        <a:pt x="225" y="222"/>
                      </a:lnTo>
                      <a:lnTo>
                        <a:pt x="227" y="297"/>
                      </a:lnTo>
                      <a:lnTo>
                        <a:pt x="226" y="373"/>
                      </a:lnTo>
                      <a:lnTo>
                        <a:pt x="223" y="448"/>
                      </a:lnTo>
                      <a:lnTo>
                        <a:pt x="216" y="524"/>
                      </a:lnTo>
                      <a:lnTo>
                        <a:pt x="211" y="526"/>
                      </a:lnTo>
                      <a:lnTo>
                        <a:pt x="207" y="525"/>
                      </a:lnTo>
                      <a:lnTo>
                        <a:pt x="203" y="521"/>
                      </a:lnTo>
                      <a:lnTo>
                        <a:pt x="200" y="518"/>
                      </a:lnTo>
                      <a:lnTo>
                        <a:pt x="200" y="478"/>
                      </a:lnTo>
                      <a:lnTo>
                        <a:pt x="200" y="385"/>
                      </a:lnTo>
                      <a:lnTo>
                        <a:pt x="198" y="288"/>
                      </a:lnTo>
                      <a:lnTo>
                        <a:pt x="196" y="227"/>
                      </a:lnTo>
                      <a:lnTo>
                        <a:pt x="195" y="215"/>
                      </a:lnTo>
                      <a:lnTo>
                        <a:pt x="192" y="205"/>
                      </a:lnTo>
                      <a:lnTo>
                        <a:pt x="188" y="194"/>
                      </a:lnTo>
                      <a:lnTo>
                        <a:pt x="185" y="184"/>
                      </a:lnTo>
                      <a:lnTo>
                        <a:pt x="179" y="174"/>
                      </a:lnTo>
                      <a:lnTo>
                        <a:pt x="172" y="162"/>
                      </a:lnTo>
                      <a:lnTo>
                        <a:pt x="165" y="152"/>
                      </a:lnTo>
                      <a:lnTo>
                        <a:pt x="156" y="141"/>
                      </a:lnTo>
                      <a:lnTo>
                        <a:pt x="139" y="125"/>
                      </a:lnTo>
                      <a:lnTo>
                        <a:pt x="120" y="109"/>
                      </a:lnTo>
                      <a:lnTo>
                        <a:pt x="102" y="94"/>
                      </a:lnTo>
                      <a:lnTo>
                        <a:pt x="82" y="80"/>
                      </a:lnTo>
                      <a:lnTo>
                        <a:pt x="63" y="67"/>
                      </a:lnTo>
                      <a:lnTo>
                        <a:pt x="43" y="53"/>
                      </a:lnTo>
                      <a:lnTo>
                        <a:pt x="22" y="39"/>
                      </a:lnTo>
                      <a:lnTo>
                        <a:pt x="0" y="2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1685" y="1017"/>
                  <a:ext cx="86" cy="91"/>
                </a:xfrm>
                <a:custGeom>
                  <a:avLst/>
                  <a:gdLst/>
                  <a:ahLst/>
                  <a:cxnLst>
                    <a:cxn ang="0">
                      <a:pos x="172" y="91"/>
                    </a:cxn>
                    <a:cxn ang="0">
                      <a:pos x="170" y="96"/>
                    </a:cxn>
                    <a:cxn ang="0">
                      <a:pos x="168" y="107"/>
                    </a:cxn>
                    <a:cxn ang="0">
                      <a:pos x="163" y="122"/>
                    </a:cxn>
                    <a:cxn ang="0">
                      <a:pos x="157" y="137"/>
                    </a:cxn>
                    <a:cxn ang="0">
                      <a:pos x="148" y="152"/>
                    </a:cxn>
                    <a:cxn ang="0">
                      <a:pos x="136" y="167"/>
                    </a:cxn>
                    <a:cxn ang="0">
                      <a:pos x="121" y="177"/>
                    </a:cxn>
                    <a:cxn ang="0">
                      <a:pos x="102" y="183"/>
                    </a:cxn>
                    <a:cxn ang="0">
                      <a:pos x="86" y="180"/>
                    </a:cxn>
                    <a:cxn ang="0">
                      <a:pos x="69" y="177"/>
                    </a:cxn>
                    <a:cxn ang="0">
                      <a:pos x="53" y="171"/>
                    </a:cxn>
                    <a:cxn ang="0">
                      <a:pos x="38" y="166"/>
                    </a:cxn>
                    <a:cxn ang="0">
                      <a:pos x="24" y="157"/>
                    </a:cxn>
                    <a:cxn ang="0">
                      <a:pos x="13" y="148"/>
                    </a:cxn>
                    <a:cxn ang="0">
                      <a:pos x="4" y="137"/>
                    </a:cxn>
                    <a:cxn ang="0">
                      <a:pos x="0" y="123"/>
                    </a:cxn>
                    <a:cxn ang="0">
                      <a:pos x="0" y="103"/>
                    </a:cxn>
                    <a:cxn ang="0">
                      <a:pos x="6" y="83"/>
                    </a:cxn>
                    <a:cxn ang="0">
                      <a:pos x="16" y="62"/>
                    </a:cxn>
                    <a:cxn ang="0">
                      <a:pos x="26" y="42"/>
                    </a:cxn>
                    <a:cxn ang="0">
                      <a:pos x="38" y="25"/>
                    </a:cxn>
                    <a:cxn ang="0">
                      <a:pos x="48" y="12"/>
                    </a:cxn>
                    <a:cxn ang="0">
                      <a:pos x="56" y="3"/>
                    </a:cxn>
                    <a:cxn ang="0">
                      <a:pos x="59" y="0"/>
                    </a:cxn>
                    <a:cxn ang="0">
                      <a:pos x="74" y="14"/>
                    </a:cxn>
                    <a:cxn ang="0">
                      <a:pos x="63" y="22"/>
                    </a:cxn>
                    <a:cxn ang="0">
                      <a:pos x="53" y="33"/>
                    </a:cxn>
                    <a:cxn ang="0">
                      <a:pos x="44" y="47"/>
                    </a:cxn>
                    <a:cxn ang="0">
                      <a:pos x="37" y="62"/>
                    </a:cxn>
                    <a:cxn ang="0">
                      <a:pos x="30" y="77"/>
                    </a:cxn>
                    <a:cxn ang="0">
                      <a:pos x="25" y="90"/>
                    </a:cxn>
                    <a:cxn ang="0">
                      <a:pos x="23" y="100"/>
                    </a:cxn>
                    <a:cxn ang="0">
                      <a:pos x="23" y="107"/>
                    </a:cxn>
                    <a:cxn ang="0">
                      <a:pos x="28" y="117"/>
                    </a:cxn>
                    <a:cxn ang="0">
                      <a:pos x="33" y="125"/>
                    </a:cxn>
                    <a:cxn ang="0">
                      <a:pos x="41" y="133"/>
                    </a:cxn>
                    <a:cxn ang="0">
                      <a:pos x="49" y="140"/>
                    </a:cxn>
                    <a:cxn ang="0">
                      <a:pos x="59" y="146"/>
                    </a:cxn>
                    <a:cxn ang="0">
                      <a:pos x="69" y="149"/>
                    </a:cxn>
                    <a:cxn ang="0">
                      <a:pos x="79" y="152"/>
                    </a:cxn>
                    <a:cxn ang="0">
                      <a:pos x="91" y="152"/>
                    </a:cxn>
                    <a:cxn ang="0">
                      <a:pos x="104" y="148"/>
                    </a:cxn>
                    <a:cxn ang="0">
                      <a:pos x="115" y="142"/>
                    </a:cxn>
                    <a:cxn ang="0">
                      <a:pos x="123" y="133"/>
                    </a:cxn>
                    <a:cxn ang="0">
                      <a:pos x="130" y="123"/>
                    </a:cxn>
                    <a:cxn ang="0">
                      <a:pos x="137" y="113"/>
                    </a:cxn>
                    <a:cxn ang="0">
                      <a:pos x="142" y="101"/>
                    </a:cxn>
                    <a:cxn ang="0">
                      <a:pos x="147" y="90"/>
                    </a:cxn>
                    <a:cxn ang="0">
                      <a:pos x="154" y="79"/>
                    </a:cxn>
                    <a:cxn ang="0">
                      <a:pos x="172" y="91"/>
                    </a:cxn>
                  </a:cxnLst>
                  <a:rect l="0" t="0" r="r" b="b"/>
                  <a:pathLst>
                    <a:path w="172" h="183">
                      <a:moveTo>
                        <a:pt x="172" y="91"/>
                      </a:moveTo>
                      <a:lnTo>
                        <a:pt x="170" y="96"/>
                      </a:lnTo>
                      <a:lnTo>
                        <a:pt x="168" y="107"/>
                      </a:lnTo>
                      <a:lnTo>
                        <a:pt x="163" y="122"/>
                      </a:lnTo>
                      <a:lnTo>
                        <a:pt x="157" y="137"/>
                      </a:lnTo>
                      <a:lnTo>
                        <a:pt x="148" y="152"/>
                      </a:lnTo>
                      <a:lnTo>
                        <a:pt x="136" y="167"/>
                      </a:lnTo>
                      <a:lnTo>
                        <a:pt x="121" y="177"/>
                      </a:lnTo>
                      <a:lnTo>
                        <a:pt x="102" y="183"/>
                      </a:lnTo>
                      <a:lnTo>
                        <a:pt x="86" y="180"/>
                      </a:lnTo>
                      <a:lnTo>
                        <a:pt x="69" y="177"/>
                      </a:lnTo>
                      <a:lnTo>
                        <a:pt x="53" y="171"/>
                      </a:lnTo>
                      <a:lnTo>
                        <a:pt x="38" y="166"/>
                      </a:lnTo>
                      <a:lnTo>
                        <a:pt x="24" y="157"/>
                      </a:lnTo>
                      <a:lnTo>
                        <a:pt x="13" y="148"/>
                      </a:lnTo>
                      <a:lnTo>
                        <a:pt x="4" y="137"/>
                      </a:lnTo>
                      <a:lnTo>
                        <a:pt x="0" y="123"/>
                      </a:lnTo>
                      <a:lnTo>
                        <a:pt x="0" y="103"/>
                      </a:lnTo>
                      <a:lnTo>
                        <a:pt x="6" y="83"/>
                      </a:lnTo>
                      <a:lnTo>
                        <a:pt x="16" y="62"/>
                      </a:lnTo>
                      <a:lnTo>
                        <a:pt x="26" y="42"/>
                      </a:lnTo>
                      <a:lnTo>
                        <a:pt x="38" y="25"/>
                      </a:lnTo>
                      <a:lnTo>
                        <a:pt x="48" y="12"/>
                      </a:lnTo>
                      <a:lnTo>
                        <a:pt x="56" y="3"/>
                      </a:lnTo>
                      <a:lnTo>
                        <a:pt x="59" y="0"/>
                      </a:lnTo>
                      <a:lnTo>
                        <a:pt x="74" y="14"/>
                      </a:lnTo>
                      <a:lnTo>
                        <a:pt x="63" y="22"/>
                      </a:lnTo>
                      <a:lnTo>
                        <a:pt x="53" y="33"/>
                      </a:lnTo>
                      <a:lnTo>
                        <a:pt x="44" y="47"/>
                      </a:lnTo>
                      <a:lnTo>
                        <a:pt x="37" y="62"/>
                      </a:lnTo>
                      <a:lnTo>
                        <a:pt x="30" y="77"/>
                      </a:lnTo>
                      <a:lnTo>
                        <a:pt x="25" y="90"/>
                      </a:lnTo>
                      <a:lnTo>
                        <a:pt x="23" y="100"/>
                      </a:lnTo>
                      <a:lnTo>
                        <a:pt x="23" y="107"/>
                      </a:lnTo>
                      <a:lnTo>
                        <a:pt x="28" y="117"/>
                      </a:lnTo>
                      <a:lnTo>
                        <a:pt x="33" y="125"/>
                      </a:lnTo>
                      <a:lnTo>
                        <a:pt x="41" y="133"/>
                      </a:lnTo>
                      <a:lnTo>
                        <a:pt x="49" y="140"/>
                      </a:lnTo>
                      <a:lnTo>
                        <a:pt x="59" y="146"/>
                      </a:lnTo>
                      <a:lnTo>
                        <a:pt x="69" y="149"/>
                      </a:lnTo>
                      <a:lnTo>
                        <a:pt x="79" y="152"/>
                      </a:lnTo>
                      <a:lnTo>
                        <a:pt x="91" y="152"/>
                      </a:lnTo>
                      <a:lnTo>
                        <a:pt x="104" y="148"/>
                      </a:lnTo>
                      <a:lnTo>
                        <a:pt x="115" y="142"/>
                      </a:lnTo>
                      <a:lnTo>
                        <a:pt x="123" y="133"/>
                      </a:lnTo>
                      <a:lnTo>
                        <a:pt x="130" y="123"/>
                      </a:lnTo>
                      <a:lnTo>
                        <a:pt x="137" y="113"/>
                      </a:lnTo>
                      <a:lnTo>
                        <a:pt x="142" y="101"/>
                      </a:lnTo>
                      <a:lnTo>
                        <a:pt x="147" y="90"/>
                      </a:lnTo>
                      <a:lnTo>
                        <a:pt x="154" y="79"/>
                      </a:lnTo>
                      <a:lnTo>
                        <a:pt x="17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" name="Freeform 160"/>
                <p:cNvSpPr>
                  <a:spLocks/>
                </p:cNvSpPr>
                <p:nvPr/>
              </p:nvSpPr>
              <p:spPr bwMode="auto">
                <a:xfrm>
                  <a:off x="1815" y="1135"/>
                  <a:ext cx="135" cy="308"/>
                </a:xfrm>
                <a:custGeom>
                  <a:avLst/>
                  <a:gdLst/>
                  <a:ahLst/>
                  <a:cxnLst>
                    <a:cxn ang="0">
                      <a:pos x="271" y="14"/>
                    </a:cxn>
                    <a:cxn ang="0">
                      <a:pos x="260" y="30"/>
                    </a:cxn>
                    <a:cxn ang="0">
                      <a:pos x="248" y="45"/>
                    </a:cxn>
                    <a:cxn ang="0">
                      <a:pos x="234" y="59"/>
                    </a:cxn>
                    <a:cxn ang="0">
                      <a:pos x="220" y="73"/>
                    </a:cxn>
                    <a:cxn ang="0">
                      <a:pos x="205" y="85"/>
                    </a:cxn>
                    <a:cxn ang="0">
                      <a:pos x="190" y="98"/>
                    </a:cxn>
                    <a:cxn ang="0">
                      <a:pos x="175" y="112"/>
                    </a:cxn>
                    <a:cxn ang="0">
                      <a:pos x="161" y="126"/>
                    </a:cxn>
                    <a:cxn ang="0">
                      <a:pos x="151" y="155"/>
                    </a:cxn>
                    <a:cxn ang="0">
                      <a:pos x="141" y="183"/>
                    </a:cxn>
                    <a:cxn ang="0">
                      <a:pos x="130" y="212"/>
                    </a:cxn>
                    <a:cxn ang="0">
                      <a:pos x="121" y="241"/>
                    </a:cxn>
                    <a:cxn ang="0">
                      <a:pos x="111" y="271"/>
                    </a:cxn>
                    <a:cxn ang="0">
                      <a:pos x="101" y="301"/>
                    </a:cxn>
                    <a:cxn ang="0">
                      <a:pos x="92" y="331"/>
                    </a:cxn>
                    <a:cxn ang="0">
                      <a:pos x="83" y="361"/>
                    </a:cxn>
                    <a:cxn ang="0">
                      <a:pos x="76" y="384"/>
                    </a:cxn>
                    <a:cxn ang="0">
                      <a:pos x="69" y="408"/>
                    </a:cxn>
                    <a:cxn ang="0">
                      <a:pos x="62" y="433"/>
                    </a:cxn>
                    <a:cxn ang="0">
                      <a:pos x="57" y="460"/>
                    </a:cxn>
                    <a:cxn ang="0">
                      <a:pos x="52" y="486"/>
                    </a:cxn>
                    <a:cxn ang="0">
                      <a:pos x="48" y="513"/>
                    </a:cxn>
                    <a:cxn ang="0">
                      <a:pos x="48" y="539"/>
                    </a:cxn>
                    <a:cxn ang="0">
                      <a:pos x="50" y="564"/>
                    </a:cxn>
                    <a:cxn ang="0">
                      <a:pos x="57" y="578"/>
                    </a:cxn>
                    <a:cxn ang="0">
                      <a:pos x="66" y="592"/>
                    </a:cxn>
                    <a:cxn ang="0">
                      <a:pos x="73" y="604"/>
                    </a:cxn>
                    <a:cxn ang="0">
                      <a:pos x="73" y="616"/>
                    </a:cxn>
                    <a:cxn ang="0">
                      <a:pos x="61" y="612"/>
                    </a:cxn>
                    <a:cxn ang="0">
                      <a:pos x="50" y="606"/>
                    </a:cxn>
                    <a:cxn ang="0">
                      <a:pos x="38" y="598"/>
                    </a:cxn>
                    <a:cxn ang="0">
                      <a:pos x="29" y="589"/>
                    </a:cxn>
                    <a:cxn ang="0">
                      <a:pos x="20" y="578"/>
                    </a:cxn>
                    <a:cxn ang="0">
                      <a:pos x="13" y="567"/>
                    </a:cxn>
                    <a:cxn ang="0">
                      <a:pos x="7" y="554"/>
                    </a:cxn>
                    <a:cxn ang="0">
                      <a:pos x="4" y="540"/>
                    </a:cxn>
                    <a:cxn ang="0">
                      <a:pos x="0" y="494"/>
                    </a:cxn>
                    <a:cxn ang="0">
                      <a:pos x="72" y="249"/>
                    </a:cxn>
                    <a:cxn ang="0">
                      <a:pos x="78" y="227"/>
                    </a:cxn>
                    <a:cxn ang="0">
                      <a:pos x="85" y="204"/>
                    </a:cxn>
                    <a:cxn ang="0">
                      <a:pos x="92" y="182"/>
                    </a:cxn>
                    <a:cxn ang="0">
                      <a:pos x="100" y="160"/>
                    </a:cxn>
                    <a:cxn ang="0">
                      <a:pos x="110" y="140"/>
                    </a:cxn>
                    <a:cxn ang="0">
                      <a:pos x="120" y="120"/>
                    </a:cxn>
                    <a:cxn ang="0">
                      <a:pos x="133" y="102"/>
                    </a:cxn>
                    <a:cxn ang="0">
                      <a:pos x="146" y="85"/>
                    </a:cxn>
                    <a:cxn ang="0">
                      <a:pos x="161" y="75"/>
                    </a:cxn>
                    <a:cxn ang="0">
                      <a:pos x="176" y="64"/>
                    </a:cxn>
                    <a:cxn ang="0">
                      <a:pos x="191" y="52"/>
                    </a:cxn>
                    <a:cxn ang="0">
                      <a:pos x="206" y="39"/>
                    </a:cxn>
                    <a:cxn ang="0">
                      <a:pos x="221" y="29"/>
                    </a:cxn>
                    <a:cxn ang="0">
                      <a:pos x="237" y="17"/>
                    </a:cxn>
                    <a:cxn ang="0">
                      <a:pos x="254" y="8"/>
                    </a:cxn>
                    <a:cxn ang="0">
                      <a:pos x="271" y="0"/>
                    </a:cxn>
                    <a:cxn ang="0">
                      <a:pos x="271" y="14"/>
                    </a:cxn>
                  </a:cxnLst>
                  <a:rect l="0" t="0" r="r" b="b"/>
                  <a:pathLst>
                    <a:path w="271" h="616">
                      <a:moveTo>
                        <a:pt x="271" y="14"/>
                      </a:moveTo>
                      <a:lnTo>
                        <a:pt x="260" y="30"/>
                      </a:lnTo>
                      <a:lnTo>
                        <a:pt x="248" y="45"/>
                      </a:lnTo>
                      <a:lnTo>
                        <a:pt x="234" y="59"/>
                      </a:lnTo>
                      <a:lnTo>
                        <a:pt x="220" y="73"/>
                      </a:lnTo>
                      <a:lnTo>
                        <a:pt x="205" y="85"/>
                      </a:lnTo>
                      <a:lnTo>
                        <a:pt x="190" y="98"/>
                      </a:lnTo>
                      <a:lnTo>
                        <a:pt x="175" y="112"/>
                      </a:lnTo>
                      <a:lnTo>
                        <a:pt x="161" y="126"/>
                      </a:lnTo>
                      <a:lnTo>
                        <a:pt x="151" y="155"/>
                      </a:lnTo>
                      <a:lnTo>
                        <a:pt x="141" y="183"/>
                      </a:lnTo>
                      <a:lnTo>
                        <a:pt x="130" y="212"/>
                      </a:lnTo>
                      <a:lnTo>
                        <a:pt x="121" y="241"/>
                      </a:lnTo>
                      <a:lnTo>
                        <a:pt x="111" y="271"/>
                      </a:lnTo>
                      <a:lnTo>
                        <a:pt x="101" y="301"/>
                      </a:lnTo>
                      <a:lnTo>
                        <a:pt x="92" y="331"/>
                      </a:lnTo>
                      <a:lnTo>
                        <a:pt x="83" y="361"/>
                      </a:lnTo>
                      <a:lnTo>
                        <a:pt x="76" y="384"/>
                      </a:lnTo>
                      <a:lnTo>
                        <a:pt x="69" y="408"/>
                      </a:lnTo>
                      <a:lnTo>
                        <a:pt x="62" y="433"/>
                      </a:lnTo>
                      <a:lnTo>
                        <a:pt x="57" y="460"/>
                      </a:lnTo>
                      <a:lnTo>
                        <a:pt x="52" y="486"/>
                      </a:lnTo>
                      <a:lnTo>
                        <a:pt x="48" y="513"/>
                      </a:lnTo>
                      <a:lnTo>
                        <a:pt x="48" y="539"/>
                      </a:lnTo>
                      <a:lnTo>
                        <a:pt x="50" y="564"/>
                      </a:lnTo>
                      <a:lnTo>
                        <a:pt x="57" y="578"/>
                      </a:lnTo>
                      <a:lnTo>
                        <a:pt x="66" y="592"/>
                      </a:lnTo>
                      <a:lnTo>
                        <a:pt x="73" y="604"/>
                      </a:lnTo>
                      <a:lnTo>
                        <a:pt x="73" y="616"/>
                      </a:lnTo>
                      <a:lnTo>
                        <a:pt x="61" y="612"/>
                      </a:lnTo>
                      <a:lnTo>
                        <a:pt x="50" y="606"/>
                      </a:lnTo>
                      <a:lnTo>
                        <a:pt x="38" y="598"/>
                      </a:lnTo>
                      <a:lnTo>
                        <a:pt x="29" y="589"/>
                      </a:lnTo>
                      <a:lnTo>
                        <a:pt x="20" y="578"/>
                      </a:lnTo>
                      <a:lnTo>
                        <a:pt x="13" y="567"/>
                      </a:lnTo>
                      <a:lnTo>
                        <a:pt x="7" y="554"/>
                      </a:lnTo>
                      <a:lnTo>
                        <a:pt x="4" y="540"/>
                      </a:lnTo>
                      <a:lnTo>
                        <a:pt x="0" y="494"/>
                      </a:lnTo>
                      <a:lnTo>
                        <a:pt x="72" y="249"/>
                      </a:lnTo>
                      <a:lnTo>
                        <a:pt x="78" y="227"/>
                      </a:lnTo>
                      <a:lnTo>
                        <a:pt x="85" y="204"/>
                      </a:lnTo>
                      <a:lnTo>
                        <a:pt x="92" y="182"/>
                      </a:lnTo>
                      <a:lnTo>
                        <a:pt x="100" y="160"/>
                      </a:lnTo>
                      <a:lnTo>
                        <a:pt x="110" y="140"/>
                      </a:lnTo>
                      <a:lnTo>
                        <a:pt x="120" y="120"/>
                      </a:lnTo>
                      <a:lnTo>
                        <a:pt x="133" y="102"/>
                      </a:lnTo>
                      <a:lnTo>
                        <a:pt x="146" y="85"/>
                      </a:lnTo>
                      <a:lnTo>
                        <a:pt x="161" y="75"/>
                      </a:lnTo>
                      <a:lnTo>
                        <a:pt x="176" y="64"/>
                      </a:lnTo>
                      <a:lnTo>
                        <a:pt x="191" y="52"/>
                      </a:lnTo>
                      <a:lnTo>
                        <a:pt x="206" y="39"/>
                      </a:lnTo>
                      <a:lnTo>
                        <a:pt x="221" y="29"/>
                      </a:lnTo>
                      <a:lnTo>
                        <a:pt x="237" y="17"/>
                      </a:lnTo>
                      <a:lnTo>
                        <a:pt x="254" y="8"/>
                      </a:lnTo>
                      <a:lnTo>
                        <a:pt x="271" y="0"/>
                      </a:lnTo>
                      <a:lnTo>
                        <a:pt x="27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" name="Freeform 161"/>
                <p:cNvSpPr>
                  <a:spLocks/>
                </p:cNvSpPr>
                <p:nvPr/>
              </p:nvSpPr>
              <p:spPr bwMode="auto">
                <a:xfrm>
                  <a:off x="1388" y="1207"/>
                  <a:ext cx="413" cy="309"/>
                </a:xfrm>
                <a:custGeom>
                  <a:avLst/>
                  <a:gdLst/>
                  <a:ahLst/>
                  <a:cxnLst>
                    <a:cxn ang="0">
                      <a:pos x="808" y="616"/>
                    </a:cxn>
                    <a:cxn ang="0">
                      <a:pos x="778" y="603"/>
                    </a:cxn>
                    <a:cxn ang="0">
                      <a:pos x="738" y="581"/>
                    </a:cxn>
                    <a:cxn ang="0">
                      <a:pos x="688" y="551"/>
                    </a:cxn>
                    <a:cxn ang="0">
                      <a:pos x="630" y="516"/>
                    </a:cxn>
                    <a:cxn ang="0">
                      <a:pos x="566" y="474"/>
                    </a:cxn>
                    <a:cxn ang="0">
                      <a:pos x="499" y="429"/>
                    </a:cxn>
                    <a:cxn ang="0">
                      <a:pos x="429" y="380"/>
                    </a:cxn>
                    <a:cxn ang="0">
                      <a:pos x="359" y="330"/>
                    </a:cxn>
                    <a:cxn ang="0">
                      <a:pos x="289" y="278"/>
                    </a:cxn>
                    <a:cxn ang="0">
                      <a:pos x="224" y="228"/>
                    </a:cxn>
                    <a:cxn ang="0">
                      <a:pos x="163" y="179"/>
                    </a:cxn>
                    <a:cxn ang="0">
                      <a:pos x="109" y="133"/>
                    </a:cxn>
                    <a:cxn ang="0">
                      <a:pos x="64" y="91"/>
                    </a:cxn>
                    <a:cxn ang="0">
                      <a:pos x="29" y="54"/>
                    </a:cxn>
                    <a:cxn ang="0">
                      <a:pos x="6" y="23"/>
                    </a:cxn>
                    <a:cxn ang="0">
                      <a:pos x="6" y="5"/>
                    </a:cxn>
                    <a:cxn ang="0">
                      <a:pos x="18" y="2"/>
                    </a:cxn>
                    <a:cxn ang="0">
                      <a:pos x="30" y="8"/>
                    </a:cxn>
                    <a:cxn ang="0">
                      <a:pos x="52" y="31"/>
                    </a:cxn>
                    <a:cxn ang="0">
                      <a:pos x="84" y="58"/>
                    </a:cxn>
                    <a:cxn ang="0">
                      <a:pos x="125" y="92"/>
                    </a:cxn>
                    <a:cxn ang="0">
                      <a:pos x="172" y="129"/>
                    </a:cxn>
                    <a:cxn ang="0">
                      <a:pos x="226" y="169"/>
                    </a:cxn>
                    <a:cxn ang="0">
                      <a:pos x="285" y="213"/>
                    </a:cxn>
                    <a:cxn ang="0">
                      <a:pos x="347" y="256"/>
                    </a:cxn>
                    <a:cxn ang="0">
                      <a:pos x="412" y="303"/>
                    </a:cxn>
                    <a:cxn ang="0">
                      <a:pos x="476" y="347"/>
                    </a:cxn>
                    <a:cxn ang="0">
                      <a:pos x="541" y="391"/>
                    </a:cxn>
                    <a:cxn ang="0">
                      <a:pos x="603" y="433"/>
                    </a:cxn>
                    <a:cxn ang="0">
                      <a:pos x="663" y="472"/>
                    </a:cxn>
                    <a:cxn ang="0">
                      <a:pos x="718" y="508"/>
                    </a:cxn>
                    <a:cxn ang="0">
                      <a:pos x="766" y="537"/>
                    </a:cxn>
                    <a:cxn ang="0">
                      <a:pos x="809" y="563"/>
                    </a:cxn>
                    <a:cxn ang="0">
                      <a:pos x="817" y="618"/>
                    </a:cxn>
                  </a:cxnLst>
                  <a:rect l="0" t="0" r="r" b="b"/>
                  <a:pathLst>
                    <a:path w="826" h="618">
                      <a:moveTo>
                        <a:pt x="817" y="618"/>
                      </a:moveTo>
                      <a:lnTo>
                        <a:pt x="808" y="616"/>
                      </a:lnTo>
                      <a:lnTo>
                        <a:pt x="794" y="610"/>
                      </a:lnTo>
                      <a:lnTo>
                        <a:pt x="778" y="603"/>
                      </a:lnTo>
                      <a:lnTo>
                        <a:pt x="759" y="593"/>
                      </a:lnTo>
                      <a:lnTo>
                        <a:pt x="738" y="581"/>
                      </a:lnTo>
                      <a:lnTo>
                        <a:pt x="713" y="567"/>
                      </a:lnTo>
                      <a:lnTo>
                        <a:pt x="688" y="551"/>
                      </a:lnTo>
                      <a:lnTo>
                        <a:pt x="659" y="534"/>
                      </a:lnTo>
                      <a:lnTo>
                        <a:pt x="630" y="516"/>
                      </a:lnTo>
                      <a:lnTo>
                        <a:pt x="599" y="496"/>
                      </a:lnTo>
                      <a:lnTo>
                        <a:pt x="566" y="474"/>
                      </a:lnTo>
                      <a:lnTo>
                        <a:pt x="532" y="452"/>
                      </a:lnTo>
                      <a:lnTo>
                        <a:pt x="499" y="429"/>
                      </a:lnTo>
                      <a:lnTo>
                        <a:pt x="463" y="405"/>
                      </a:lnTo>
                      <a:lnTo>
                        <a:pt x="429" y="380"/>
                      </a:lnTo>
                      <a:lnTo>
                        <a:pt x="393" y="356"/>
                      </a:lnTo>
                      <a:lnTo>
                        <a:pt x="359" y="330"/>
                      </a:lnTo>
                      <a:lnTo>
                        <a:pt x="324" y="304"/>
                      </a:lnTo>
                      <a:lnTo>
                        <a:pt x="289" y="278"/>
                      </a:lnTo>
                      <a:lnTo>
                        <a:pt x="256" y="253"/>
                      </a:lnTo>
                      <a:lnTo>
                        <a:pt x="224" y="228"/>
                      </a:lnTo>
                      <a:lnTo>
                        <a:pt x="193" y="204"/>
                      </a:lnTo>
                      <a:lnTo>
                        <a:pt x="163" y="179"/>
                      </a:lnTo>
                      <a:lnTo>
                        <a:pt x="135" y="155"/>
                      </a:lnTo>
                      <a:lnTo>
                        <a:pt x="109" y="133"/>
                      </a:lnTo>
                      <a:lnTo>
                        <a:pt x="85" y="111"/>
                      </a:lnTo>
                      <a:lnTo>
                        <a:pt x="64" y="91"/>
                      </a:lnTo>
                      <a:lnTo>
                        <a:pt x="45" y="71"/>
                      </a:lnTo>
                      <a:lnTo>
                        <a:pt x="29" y="54"/>
                      </a:lnTo>
                      <a:lnTo>
                        <a:pt x="16" y="38"/>
                      </a:lnTo>
                      <a:lnTo>
                        <a:pt x="6" y="23"/>
                      </a:lnTo>
                      <a:lnTo>
                        <a:pt x="0" y="10"/>
                      </a:lnTo>
                      <a:lnTo>
                        <a:pt x="6" y="5"/>
                      </a:lnTo>
                      <a:lnTo>
                        <a:pt x="12" y="3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30" y="8"/>
                      </a:lnTo>
                      <a:lnTo>
                        <a:pt x="39" y="18"/>
                      </a:lnTo>
                      <a:lnTo>
                        <a:pt x="52" y="31"/>
                      </a:lnTo>
                      <a:lnTo>
                        <a:pt x="67" y="43"/>
                      </a:lnTo>
                      <a:lnTo>
                        <a:pt x="84" y="58"/>
                      </a:lnTo>
                      <a:lnTo>
                        <a:pt x="103" y="75"/>
                      </a:lnTo>
                      <a:lnTo>
                        <a:pt x="125" y="92"/>
                      </a:lnTo>
                      <a:lnTo>
                        <a:pt x="148" y="110"/>
                      </a:lnTo>
                      <a:lnTo>
                        <a:pt x="172" y="129"/>
                      </a:lnTo>
                      <a:lnTo>
                        <a:pt x="198" y="148"/>
                      </a:lnTo>
                      <a:lnTo>
                        <a:pt x="226" y="169"/>
                      </a:lnTo>
                      <a:lnTo>
                        <a:pt x="255" y="191"/>
                      </a:lnTo>
                      <a:lnTo>
                        <a:pt x="285" y="213"/>
                      </a:lnTo>
                      <a:lnTo>
                        <a:pt x="316" y="235"/>
                      </a:lnTo>
                      <a:lnTo>
                        <a:pt x="347" y="256"/>
                      </a:lnTo>
                      <a:lnTo>
                        <a:pt x="379" y="280"/>
                      </a:lnTo>
                      <a:lnTo>
                        <a:pt x="412" y="303"/>
                      </a:lnTo>
                      <a:lnTo>
                        <a:pt x="444" y="324"/>
                      </a:lnTo>
                      <a:lnTo>
                        <a:pt x="476" y="347"/>
                      </a:lnTo>
                      <a:lnTo>
                        <a:pt x="508" y="369"/>
                      </a:lnTo>
                      <a:lnTo>
                        <a:pt x="541" y="391"/>
                      </a:lnTo>
                      <a:lnTo>
                        <a:pt x="573" y="412"/>
                      </a:lnTo>
                      <a:lnTo>
                        <a:pt x="603" y="433"/>
                      </a:lnTo>
                      <a:lnTo>
                        <a:pt x="634" y="452"/>
                      </a:lnTo>
                      <a:lnTo>
                        <a:pt x="663" y="472"/>
                      </a:lnTo>
                      <a:lnTo>
                        <a:pt x="690" y="490"/>
                      </a:lnTo>
                      <a:lnTo>
                        <a:pt x="718" y="508"/>
                      </a:lnTo>
                      <a:lnTo>
                        <a:pt x="743" y="524"/>
                      </a:lnTo>
                      <a:lnTo>
                        <a:pt x="766" y="537"/>
                      </a:lnTo>
                      <a:lnTo>
                        <a:pt x="788" y="551"/>
                      </a:lnTo>
                      <a:lnTo>
                        <a:pt x="809" y="563"/>
                      </a:lnTo>
                      <a:lnTo>
                        <a:pt x="826" y="573"/>
                      </a:lnTo>
                      <a:lnTo>
                        <a:pt x="817" y="6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" name="Freeform 162"/>
                <p:cNvSpPr>
                  <a:spLocks/>
                </p:cNvSpPr>
                <p:nvPr/>
              </p:nvSpPr>
              <p:spPr bwMode="auto">
                <a:xfrm>
                  <a:off x="1710" y="1055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46" y="49"/>
                    </a:cxn>
                    <a:cxn ang="0">
                      <a:pos x="58" y="32"/>
                    </a:cxn>
                    <a:cxn ang="0">
                      <a:pos x="13" y="0"/>
                    </a:cxn>
                    <a:cxn ang="0">
                      <a:pos x="0" y="16"/>
                    </a:cxn>
                    <a:cxn ang="0">
                      <a:pos x="46" y="49"/>
                    </a:cxn>
                  </a:cxnLst>
                  <a:rect l="0" t="0" r="r" b="b"/>
                  <a:pathLst>
                    <a:path w="58" h="49">
                      <a:moveTo>
                        <a:pt x="46" y="49"/>
                      </a:moveTo>
                      <a:lnTo>
                        <a:pt x="58" y="32"/>
                      </a:ln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46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" name="Freeform 163"/>
                <p:cNvSpPr>
                  <a:spLocks/>
                </p:cNvSpPr>
                <p:nvPr/>
              </p:nvSpPr>
              <p:spPr bwMode="auto">
                <a:xfrm>
                  <a:off x="1719" y="1039"/>
                  <a:ext cx="29" cy="25"/>
                </a:xfrm>
                <a:custGeom>
                  <a:avLst/>
                  <a:gdLst/>
                  <a:ahLst/>
                  <a:cxnLst>
                    <a:cxn ang="0">
                      <a:pos x="46" y="51"/>
                    </a:cxn>
                    <a:cxn ang="0">
                      <a:pos x="57" y="33"/>
                    </a:cxn>
                    <a:cxn ang="0">
                      <a:pos x="12" y="0"/>
                    </a:cxn>
                    <a:cxn ang="0">
                      <a:pos x="0" y="17"/>
                    </a:cxn>
                    <a:cxn ang="0">
                      <a:pos x="46" y="51"/>
                    </a:cxn>
                  </a:cxnLst>
                  <a:rect l="0" t="0" r="r" b="b"/>
                  <a:pathLst>
                    <a:path w="57" h="51">
                      <a:moveTo>
                        <a:pt x="46" y="51"/>
                      </a:moveTo>
                      <a:lnTo>
                        <a:pt x="57" y="33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46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" name="Freeform 164"/>
                <p:cNvSpPr>
                  <a:spLocks/>
                </p:cNvSpPr>
                <p:nvPr/>
              </p:nvSpPr>
              <p:spPr bwMode="auto">
                <a:xfrm>
                  <a:off x="1375" y="810"/>
                  <a:ext cx="774" cy="705"/>
                </a:xfrm>
                <a:custGeom>
                  <a:avLst/>
                  <a:gdLst/>
                  <a:ahLst/>
                  <a:cxnLst>
                    <a:cxn ang="0">
                      <a:pos x="1314" y="400"/>
                    </a:cxn>
                    <a:cxn ang="0">
                      <a:pos x="1515" y="709"/>
                    </a:cxn>
                    <a:cxn ang="0">
                      <a:pos x="1491" y="1064"/>
                    </a:cxn>
                    <a:cxn ang="0">
                      <a:pos x="1197" y="1358"/>
                    </a:cxn>
                    <a:cxn ang="0">
                      <a:pos x="1408" y="1165"/>
                    </a:cxn>
                    <a:cxn ang="0">
                      <a:pos x="1442" y="817"/>
                    </a:cxn>
                    <a:cxn ang="0">
                      <a:pos x="1268" y="1122"/>
                    </a:cxn>
                    <a:cxn ang="0">
                      <a:pos x="1064" y="1122"/>
                    </a:cxn>
                    <a:cxn ang="0">
                      <a:pos x="1108" y="1091"/>
                    </a:cxn>
                    <a:cxn ang="0">
                      <a:pos x="1366" y="1058"/>
                    </a:cxn>
                    <a:cxn ang="0">
                      <a:pos x="1309" y="990"/>
                    </a:cxn>
                    <a:cxn ang="0">
                      <a:pos x="1197" y="821"/>
                    </a:cxn>
                    <a:cxn ang="0">
                      <a:pos x="1121" y="525"/>
                    </a:cxn>
                    <a:cxn ang="0">
                      <a:pos x="1281" y="1005"/>
                    </a:cxn>
                    <a:cxn ang="0">
                      <a:pos x="1453" y="741"/>
                    </a:cxn>
                    <a:cxn ang="0">
                      <a:pos x="1408" y="517"/>
                    </a:cxn>
                    <a:cxn ang="0">
                      <a:pos x="1078" y="336"/>
                    </a:cxn>
                    <a:cxn ang="0">
                      <a:pos x="1002" y="533"/>
                    </a:cxn>
                    <a:cxn ang="0">
                      <a:pos x="926" y="438"/>
                    </a:cxn>
                    <a:cxn ang="0">
                      <a:pos x="973" y="539"/>
                    </a:cxn>
                    <a:cxn ang="0">
                      <a:pos x="866" y="577"/>
                    </a:cxn>
                    <a:cxn ang="0">
                      <a:pos x="925" y="613"/>
                    </a:cxn>
                    <a:cxn ang="0">
                      <a:pos x="855" y="480"/>
                    </a:cxn>
                    <a:cxn ang="0">
                      <a:pos x="912" y="396"/>
                    </a:cxn>
                    <a:cxn ang="0">
                      <a:pos x="939" y="343"/>
                    </a:cxn>
                    <a:cxn ang="0">
                      <a:pos x="818" y="448"/>
                    </a:cxn>
                    <a:cxn ang="0">
                      <a:pos x="811" y="417"/>
                    </a:cxn>
                    <a:cxn ang="0">
                      <a:pos x="798" y="350"/>
                    </a:cxn>
                    <a:cxn ang="0">
                      <a:pos x="964" y="273"/>
                    </a:cxn>
                    <a:cxn ang="0">
                      <a:pos x="790" y="251"/>
                    </a:cxn>
                    <a:cxn ang="0">
                      <a:pos x="862" y="256"/>
                    </a:cxn>
                    <a:cxn ang="0">
                      <a:pos x="860" y="192"/>
                    </a:cxn>
                    <a:cxn ang="0">
                      <a:pos x="745" y="141"/>
                    </a:cxn>
                    <a:cxn ang="0">
                      <a:pos x="796" y="100"/>
                    </a:cxn>
                    <a:cxn ang="0">
                      <a:pos x="1001" y="291"/>
                    </a:cxn>
                    <a:cxn ang="0">
                      <a:pos x="1043" y="232"/>
                    </a:cxn>
                    <a:cxn ang="0">
                      <a:pos x="758" y="37"/>
                    </a:cxn>
                    <a:cxn ang="0">
                      <a:pos x="650" y="215"/>
                    </a:cxn>
                    <a:cxn ang="0">
                      <a:pos x="615" y="270"/>
                    </a:cxn>
                    <a:cxn ang="0">
                      <a:pos x="577" y="262"/>
                    </a:cxn>
                    <a:cxn ang="0">
                      <a:pos x="690" y="272"/>
                    </a:cxn>
                    <a:cxn ang="0">
                      <a:pos x="728" y="270"/>
                    </a:cxn>
                    <a:cxn ang="0">
                      <a:pos x="711" y="344"/>
                    </a:cxn>
                    <a:cxn ang="0">
                      <a:pos x="566" y="319"/>
                    </a:cxn>
                    <a:cxn ang="0">
                      <a:pos x="524" y="420"/>
                    </a:cxn>
                    <a:cxn ang="0">
                      <a:pos x="579" y="201"/>
                    </a:cxn>
                    <a:cxn ang="0">
                      <a:pos x="560" y="189"/>
                    </a:cxn>
                    <a:cxn ang="0">
                      <a:pos x="220" y="262"/>
                    </a:cxn>
                    <a:cxn ang="0">
                      <a:pos x="14" y="701"/>
                    </a:cxn>
                    <a:cxn ang="0">
                      <a:pos x="325" y="153"/>
                    </a:cxn>
                    <a:cxn ang="0">
                      <a:pos x="511" y="52"/>
                    </a:cxn>
                    <a:cxn ang="0">
                      <a:pos x="772" y="5"/>
                    </a:cxn>
                    <a:cxn ang="0">
                      <a:pos x="964" y="89"/>
                    </a:cxn>
                    <a:cxn ang="0">
                      <a:pos x="1243" y="198"/>
                    </a:cxn>
                    <a:cxn ang="0">
                      <a:pos x="1307" y="344"/>
                    </a:cxn>
                    <a:cxn ang="0">
                      <a:pos x="1113" y="148"/>
                    </a:cxn>
                    <a:cxn ang="0">
                      <a:pos x="1019" y="154"/>
                    </a:cxn>
                    <a:cxn ang="0">
                      <a:pos x="1245" y="286"/>
                    </a:cxn>
                    <a:cxn ang="0">
                      <a:pos x="1107" y="211"/>
                    </a:cxn>
                    <a:cxn ang="0">
                      <a:pos x="1153" y="258"/>
                    </a:cxn>
                  </a:cxnLst>
                  <a:rect l="0" t="0" r="r" b="b"/>
                  <a:pathLst>
                    <a:path w="1548" h="1412">
                      <a:moveTo>
                        <a:pt x="1084" y="305"/>
                      </a:moveTo>
                      <a:lnTo>
                        <a:pt x="1094" y="304"/>
                      </a:lnTo>
                      <a:lnTo>
                        <a:pt x="1107" y="302"/>
                      </a:lnTo>
                      <a:lnTo>
                        <a:pt x="1121" y="300"/>
                      </a:lnTo>
                      <a:lnTo>
                        <a:pt x="1137" y="298"/>
                      </a:lnTo>
                      <a:lnTo>
                        <a:pt x="1155" y="298"/>
                      </a:lnTo>
                      <a:lnTo>
                        <a:pt x="1175" y="301"/>
                      </a:lnTo>
                      <a:lnTo>
                        <a:pt x="1196" y="304"/>
                      </a:lnTo>
                      <a:lnTo>
                        <a:pt x="1218" y="310"/>
                      </a:lnTo>
                      <a:lnTo>
                        <a:pt x="1218" y="325"/>
                      </a:lnTo>
                      <a:lnTo>
                        <a:pt x="1221" y="327"/>
                      </a:lnTo>
                      <a:lnTo>
                        <a:pt x="1230" y="334"/>
                      </a:lnTo>
                      <a:lnTo>
                        <a:pt x="1246" y="346"/>
                      </a:lnTo>
                      <a:lnTo>
                        <a:pt x="1266" y="361"/>
                      </a:lnTo>
                      <a:lnTo>
                        <a:pt x="1289" y="379"/>
                      </a:lnTo>
                      <a:lnTo>
                        <a:pt x="1314" y="400"/>
                      </a:lnTo>
                      <a:lnTo>
                        <a:pt x="1343" y="422"/>
                      </a:lnTo>
                      <a:lnTo>
                        <a:pt x="1372" y="446"/>
                      </a:lnTo>
                      <a:lnTo>
                        <a:pt x="1401" y="472"/>
                      </a:lnTo>
                      <a:lnTo>
                        <a:pt x="1428" y="498"/>
                      </a:lnTo>
                      <a:lnTo>
                        <a:pt x="1455" y="524"/>
                      </a:lnTo>
                      <a:lnTo>
                        <a:pt x="1479" y="551"/>
                      </a:lnTo>
                      <a:lnTo>
                        <a:pt x="1500" y="576"/>
                      </a:lnTo>
                      <a:lnTo>
                        <a:pt x="1517" y="599"/>
                      </a:lnTo>
                      <a:lnTo>
                        <a:pt x="1528" y="621"/>
                      </a:lnTo>
                      <a:lnTo>
                        <a:pt x="1533" y="640"/>
                      </a:lnTo>
                      <a:lnTo>
                        <a:pt x="1533" y="652"/>
                      </a:lnTo>
                      <a:lnTo>
                        <a:pt x="1532" y="663"/>
                      </a:lnTo>
                      <a:lnTo>
                        <a:pt x="1529" y="676"/>
                      </a:lnTo>
                      <a:lnTo>
                        <a:pt x="1525" y="688"/>
                      </a:lnTo>
                      <a:lnTo>
                        <a:pt x="1519" y="699"/>
                      </a:lnTo>
                      <a:lnTo>
                        <a:pt x="1515" y="709"/>
                      </a:lnTo>
                      <a:lnTo>
                        <a:pt x="1508" y="721"/>
                      </a:lnTo>
                      <a:lnTo>
                        <a:pt x="1502" y="731"/>
                      </a:lnTo>
                      <a:lnTo>
                        <a:pt x="1510" y="756"/>
                      </a:lnTo>
                      <a:lnTo>
                        <a:pt x="1516" y="779"/>
                      </a:lnTo>
                      <a:lnTo>
                        <a:pt x="1522" y="803"/>
                      </a:lnTo>
                      <a:lnTo>
                        <a:pt x="1528" y="826"/>
                      </a:lnTo>
                      <a:lnTo>
                        <a:pt x="1532" y="849"/>
                      </a:lnTo>
                      <a:lnTo>
                        <a:pt x="1538" y="873"/>
                      </a:lnTo>
                      <a:lnTo>
                        <a:pt x="1543" y="896"/>
                      </a:lnTo>
                      <a:lnTo>
                        <a:pt x="1548" y="920"/>
                      </a:lnTo>
                      <a:lnTo>
                        <a:pt x="1546" y="932"/>
                      </a:lnTo>
                      <a:lnTo>
                        <a:pt x="1540" y="949"/>
                      </a:lnTo>
                      <a:lnTo>
                        <a:pt x="1532" y="972"/>
                      </a:lnTo>
                      <a:lnTo>
                        <a:pt x="1521" y="1000"/>
                      </a:lnTo>
                      <a:lnTo>
                        <a:pt x="1507" y="1031"/>
                      </a:lnTo>
                      <a:lnTo>
                        <a:pt x="1491" y="1064"/>
                      </a:lnTo>
                      <a:lnTo>
                        <a:pt x="1475" y="1100"/>
                      </a:lnTo>
                      <a:lnTo>
                        <a:pt x="1456" y="1136"/>
                      </a:lnTo>
                      <a:lnTo>
                        <a:pt x="1437" y="1171"/>
                      </a:lnTo>
                      <a:lnTo>
                        <a:pt x="1418" y="1206"/>
                      </a:lnTo>
                      <a:lnTo>
                        <a:pt x="1399" y="1238"/>
                      </a:lnTo>
                      <a:lnTo>
                        <a:pt x="1380" y="1267"/>
                      </a:lnTo>
                      <a:lnTo>
                        <a:pt x="1363" y="1292"/>
                      </a:lnTo>
                      <a:lnTo>
                        <a:pt x="1347" y="1313"/>
                      </a:lnTo>
                      <a:lnTo>
                        <a:pt x="1333" y="1327"/>
                      </a:lnTo>
                      <a:lnTo>
                        <a:pt x="1320" y="1334"/>
                      </a:lnTo>
                      <a:lnTo>
                        <a:pt x="1316" y="1335"/>
                      </a:lnTo>
                      <a:lnTo>
                        <a:pt x="1304" y="1337"/>
                      </a:lnTo>
                      <a:lnTo>
                        <a:pt x="1284" y="1341"/>
                      </a:lnTo>
                      <a:lnTo>
                        <a:pt x="1260" y="1345"/>
                      </a:lnTo>
                      <a:lnTo>
                        <a:pt x="1230" y="1352"/>
                      </a:lnTo>
                      <a:lnTo>
                        <a:pt x="1197" y="1358"/>
                      </a:lnTo>
                      <a:lnTo>
                        <a:pt x="1161" y="1365"/>
                      </a:lnTo>
                      <a:lnTo>
                        <a:pt x="1124" y="1373"/>
                      </a:lnTo>
                      <a:lnTo>
                        <a:pt x="1086" y="1380"/>
                      </a:lnTo>
                      <a:lnTo>
                        <a:pt x="1048" y="1387"/>
                      </a:lnTo>
                      <a:lnTo>
                        <a:pt x="1013" y="1393"/>
                      </a:lnTo>
                      <a:lnTo>
                        <a:pt x="978" y="1399"/>
                      </a:lnTo>
                      <a:lnTo>
                        <a:pt x="948" y="1404"/>
                      </a:lnTo>
                      <a:lnTo>
                        <a:pt x="923" y="1408"/>
                      </a:lnTo>
                      <a:lnTo>
                        <a:pt x="903" y="1411"/>
                      </a:lnTo>
                      <a:lnTo>
                        <a:pt x="890" y="1412"/>
                      </a:lnTo>
                      <a:lnTo>
                        <a:pt x="888" y="1364"/>
                      </a:lnTo>
                      <a:lnTo>
                        <a:pt x="1301" y="1292"/>
                      </a:lnTo>
                      <a:lnTo>
                        <a:pt x="1325" y="1281"/>
                      </a:lnTo>
                      <a:lnTo>
                        <a:pt x="1351" y="1251"/>
                      </a:lnTo>
                      <a:lnTo>
                        <a:pt x="1380" y="1212"/>
                      </a:lnTo>
                      <a:lnTo>
                        <a:pt x="1408" y="1165"/>
                      </a:lnTo>
                      <a:lnTo>
                        <a:pt x="1433" y="1121"/>
                      </a:lnTo>
                      <a:lnTo>
                        <a:pt x="1454" y="1080"/>
                      </a:lnTo>
                      <a:lnTo>
                        <a:pt x="1468" y="1053"/>
                      </a:lnTo>
                      <a:lnTo>
                        <a:pt x="1472" y="1042"/>
                      </a:lnTo>
                      <a:lnTo>
                        <a:pt x="1484" y="1011"/>
                      </a:lnTo>
                      <a:lnTo>
                        <a:pt x="1492" y="978"/>
                      </a:lnTo>
                      <a:lnTo>
                        <a:pt x="1495" y="946"/>
                      </a:lnTo>
                      <a:lnTo>
                        <a:pt x="1496" y="912"/>
                      </a:lnTo>
                      <a:lnTo>
                        <a:pt x="1494" y="879"/>
                      </a:lnTo>
                      <a:lnTo>
                        <a:pt x="1488" y="845"/>
                      </a:lnTo>
                      <a:lnTo>
                        <a:pt x="1479" y="813"/>
                      </a:lnTo>
                      <a:lnTo>
                        <a:pt x="1468" y="782"/>
                      </a:lnTo>
                      <a:lnTo>
                        <a:pt x="1461" y="789"/>
                      </a:lnTo>
                      <a:lnTo>
                        <a:pt x="1455" y="797"/>
                      </a:lnTo>
                      <a:lnTo>
                        <a:pt x="1448" y="806"/>
                      </a:lnTo>
                      <a:lnTo>
                        <a:pt x="1442" y="817"/>
                      </a:lnTo>
                      <a:lnTo>
                        <a:pt x="1454" y="861"/>
                      </a:lnTo>
                      <a:lnTo>
                        <a:pt x="1455" y="909"/>
                      </a:lnTo>
                      <a:lnTo>
                        <a:pt x="1449" y="958"/>
                      </a:lnTo>
                      <a:lnTo>
                        <a:pt x="1441" y="1007"/>
                      </a:lnTo>
                      <a:lnTo>
                        <a:pt x="1433" y="1025"/>
                      </a:lnTo>
                      <a:lnTo>
                        <a:pt x="1424" y="1043"/>
                      </a:lnTo>
                      <a:lnTo>
                        <a:pt x="1413" y="1061"/>
                      </a:lnTo>
                      <a:lnTo>
                        <a:pt x="1402" y="1078"/>
                      </a:lnTo>
                      <a:lnTo>
                        <a:pt x="1388" y="1092"/>
                      </a:lnTo>
                      <a:lnTo>
                        <a:pt x="1371" y="1103"/>
                      </a:lnTo>
                      <a:lnTo>
                        <a:pt x="1350" y="1111"/>
                      </a:lnTo>
                      <a:lnTo>
                        <a:pt x="1326" y="1116"/>
                      </a:lnTo>
                      <a:lnTo>
                        <a:pt x="1311" y="1117"/>
                      </a:lnTo>
                      <a:lnTo>
                        <a:pt x="1296" y="1118"/>
                      </a:lnTo>
                      <a:lnTo>
                        <a:pt x="1282" y="1119"/>
                      </a:lnTo>
                      <a:lnTo>
                        <a:pt x="1268" y="1122"/>
                      </a:lnTo>
                      <a:lnTo>
                        <a:pt x="1254" y="1123"/>
                      </a:lnTo>
                      <a:lnTo>
                        <a:pt x="1242" y="1125"/>
                      </a:lnTo>
                      <a:lnTo>
                        <a:pt x="1229" y="1126"/>
                      </a:lnTo>
                      <a:lnTo>
                        <a:pt x="1216" y="1127"/>
                      </a:lnTo>
                      <a:lnTo>
                        <a:pt x="1203" y="1129"/>
                      </a:lnTo>
                      <a:lnTo>
                        <a:pt x="1190" y="1130"/>
                      </a:lnTo>
                      <a:lnTo>
                        <a:pt x="1176" y="1131"/>
                      </a:lnTo>
                      <a:lnTo>
                        <a:pt x="1162" y="1131"/>
                      </a:lnTo>
                      <a:lnTo>
                        <a:pt x="1147" y="1131"/>
                      </a:lnTo>
                      <a:lnTo>
                        <a:pt x="1131" y="1131"/>
                      </a:lnTo>
                      <a:lnTo>
                        <a:pt x="1115" y="1130"/>
                      </a:lnTo>
                      <a:lnTo>
                        <a:pt x="1098" y="1129"/>
                      </a:lnTo>
                      <a:lnTo>
                        <a:pt x="1093" y="1127"/>
                      </a:lnTo>
                      <a:lnTo>
                        <a:pt x="1085" y="1126"/>
                      </a:lnTo>
                      <a:lnTo>
                        <a:pt x="1075" y="1125"/>
                      </a:lnTo>
                      <a:lnTo>
                        <a:pt x="1064" y="1122"/>
                      </a:lnTo>
                      <a:lnTo>
                        <a:pt x="1053" y="1118"/>
                      </a:lnTo>
                      <a:lnTo>
                        <a:pt x="1041" y="1113"/>
                      </a:lnTo>
                      <a:lnTo>
                        <a:pt x="1032" y="1106"/>
                      </a:lnTo>
                      <a:lnTo>
                        <a:pt x="1025" y="1098"/>
                      </a:lnTo>
                      <a:lnTo>
                        <a:pt x="1018" y="1078"/>
                      </a:lnTo>
                      <a:lnTo>
                        <a:pt x="1018" y="1055"/>
                      </a:lnTo>
                      <a:lnTo>
                        <a:pt x="1021" y="1031"/>
                      </a:lnTo>
                      <a:lnTo>
                        <a:pt x="1024" y="1005"/>
                      </a:lnTo>
                      <a:lnTo>
                        <a:pt x="1025" y="1012"/>
                      </a:lnTo>
                      <a:lnTo>
                        <a:pt x="1029" y="1032"/>
                      </a:lnTo>
                      <a:lnTo>
                        <a:pt x="1036" y="1054"/>
                      </a:lnTo>
                      <a:lnTo>
                        <a:pt x="1051" y="1071"/>
                      </a:lnTo>
                      <a:lnTo>
                        <a:pt x="1064" y="1078"/>
                      </a:lnTo>
                      <a:lnTo>
                        <a:pt x="1079" y="1083"/>
                      </a:lnTo>
                      <a:lnTo>
                        <a:pt x="1093" y="1087"/>
                      </a:lnTo>
                      <a:lnTo>
                        <a:pt x="1108" y="1091"/>
                      </a:lnTo>
                      <a:lnTo>
                        <a:pt x="1122" y="1093"/>
                      </a:lnTo>
                      <a:lnTo>
                        <a:pt x="1137" y="1094"/>
                      </a:lnTo>
                      <a:lnTo>
                        <a:pt x="1152" y="1094"/>
                      </a:lnTo>
                      <a:lnTo>
                        <a:pt x="1167" y="1094"/>
                      </a:lnTo>
                      <a:lnTo>
                        <a:pt x="1181" y="1094"/>
                      </a:lnTo>
                      <a:lnTo>
                        <a:pt x="1196" y="1093"/>
                      </a:lnTo>
                      <a:lnTo>
                        <a:pt x="1211" y="1092"/>
                      </a:lnTo>
                      <a:lnTo>
                        <a:pt x="1225" y="1091"/>
                      </a:lnTo>
                      <a:lnTo>
                        <a:pt x="1240" y="1088"/>
                      </a:lnTo>
                      <a:lnTo>
                        <a:pt x="1253" y="1087"/>
                      </a:lnTo>
                      <a:lnTo>
                        <a:pt x="1268" y="1085"/>
                      </a:lnTo>
                      <a:lnTo>
                        <a:pt x="1282" y="1084"/>
                      </a:lnTo>
                      <a:lnTo>
                        <a:pt x="1309" y="1078"/>
                      </a:lnTo>
                      <a:lnTo>
                        <a:pt x="1332" y="1072"/>
                      </a:lnTo>
                      <a:lnTo>
                        <a:pt x="1350" y="1065"/>
                      </a:lnTo>
                      <a:lnTo>
                        <a:pt x="1366" y="1058"/>
                      </a:lnTo>
                      <a:lnTo>
                        <a:pt x="1379" y="1049"/>
                      </a:lnTo>
                      <a:lnTo>
                        <a:pt x="1390" y="1038"/>
                      </a:lnTo>
                      <a:lnTo>
                        <a:pt x="1400" y="1025"/>
                      </a:lnTo>
                      <a:lnTo>
                        <a:pt x="1408" y="1009"/>
                      </a:lnTo>
                      <a:lnTo>
                        <a:pt x="1424" y="963"/>
                      </a:lnTo>
                      <a:lnTo>
                        <a:pt x="1433" y="919"/>
                      </a:lnTo>
                      <a:lnTo>
                        <a:pt x="1433" y="876"/>
                      </a:lnTo>
                      <a:lnTo>
                        <a:pt x="1427" y="835"/>
                      </a:lnTo>
                      <a:lnTo>
                        <a:pt x="1411" y="853"/>
                      </a:lnTo>
                      <a:lnTo>
                        <a:pt x="1396" y="873"/>
                      </a:lnTo>
                      <a:lnTo>
                        <a:pt x="1382" y="893"/>
                      </a:lnTo>
                      <a:lnTo>
                        <a:pt x="1370" y="913"/>
                      </a:lnTo>
                      <a:lnTo>
                        <a:pt x="1356" y="934"/>
                      </a:lnTo>
                      <a:lnTo>
                        <a:pt x="1342" y="954"/>
                      </a:lnTo>
                      <a:lnTo>
                        <a:pt x="1326" y="973"/>
                      </a:lnTo>
                      <a:lnTo>
                        <a:pt x="1309" y="990"/>
                      </a:lnTo>
                      <a:lnTo>
                        <a:pt x="1310" y="999"/>
                      </a:lnTo>
                      <a:lnTo>
                        <a:pt x="1309" y="1008"/>
                      </a:lnTo>
                      <a:lnTo>
                        <a:pt x="1305" y="1017"/>
                      </a:lnTo>
                      <a:lnTo>
                        <a:pt x="1301" y="1025"/>
                      </a:lnTo>
                      <a:lnTo>
                        <a:pt x="1296" y="1030"/>
                      </a:lnTo>
                      <a:lnTo>
                        <a:pt x="1291" y="1034"/>
                      </a:lnTo>
                      <a:lnTo>
                        <a:pt x="1287" y="1038"/>
                      </a:lnTo>
                      <a:lnTo>
                        <a:pt x="1282" y="1040"/>
                      </a:lnTo>
                      <a:lnTo>
                        <a:pt x="1276" y="1042"/>
                      </a:lnTo>
                      <a:lnTo>
                        <a:pt x="1269" y="1043"/>
                      </a:lnTo>
                      <a:lnTo>
                        <a:pt x="1261" y="1045"/>
                      </a:lnTo>
                      <a:lnTo>
                        <a:pt x="1253" y="1043"/>
                      </a:lnTo>
                      <a:lnTo>
                        <a:pt x="1238" y="1022"/>
                      </a:lnTo>
                      <a:lnTo>
                        <a:pt x="1225" y="970"/>
                      </a:lnTo>
                      <a:lnTo>
                        <a:pt x="1210" y="901"/>
                      </a:lnTo>
                      <a:lnTo>
                        <a:pt x="1197" y="821"/>
                      </a:lnTo>
                      <a:lnTo>
                        <a:pt x="1185" y="743"/>
                      </a:lnTo>
                      <a:lnTo>
                        <a:pt x="1176" y="675"/>
                      </a:lnTo>
                      <a:lnTo>
                        <a:pt x="1170" y="627"/>
                      </a:lnTo>
                      <a:lnTo>
                        <a:pt x="1168" y="608"/>
                      </a:lnTo>
                      <a:lnTo>
                        <a:pt x="1160" y="595"/>
                      </a:lnTo>
                      <a:lnTo>
                        <a:pt x="1150" y="583"/>
                      </a:lnTo>
                      <a:lnTo>
                        <a:pt x="1137" y="571"/>
                      </a:lnTo>
                      <a:lnTo>
                        <a:pt x="1123" y="561"/>
                      </a:lnTo>
                      <a:lnTo>
                        <a:pt x="1108" y="551"/>
                      </a:lnTo>
                      <a:lnTo>
                        <a:pt x="1092" y="540"/>
                      </a:lnTo>
                      <a:lnTo>
                        <a:pt x="1077" y="529"/>
                      </a:lnTo>
                      <a:lnTo>
                        <a:pt x="1063" y="517"/>
                      </a:lnTo>
                      <a:lnTo>
                        <a:pt x="1064" y="492"/>
                      </a:lnTo>
                      <a:lnTo>
                        <a:pt x="1083" y="502"/>
                      </a:lnTo>
                      <a:lnTo>
                        <a:pt x="1101" y="513"/>
                      </a:lnTo>
                      <a:lnTo>
                        <a:pt x="1121" y="525"/>
                      </a:lnTo>
                      <a:lnTo>
                        <a:pt x="1140" y="538"/>
                      </a:lnTo>
                      <a:lnTo>
                        <a:pt x="1159" y="553"/>
                      </a:lnTo>
                      <a:lnTo>
                        <a:pt x="1175" y="568"/>
                      </a:lnTo>
                      <a:lnTo>
                        <a:pt x="1189" y="585"/>
                      </a:lnTo>
                      <a:lnTo>
                        <a:pt x="1200" y="602"/>
                      </a:lnTo>
                      <a:lnTo>
                        <a:pt x="1204" y="623"/>
                      </a:lnTo>
                      <a:lnTo>
                        <a:pt x="1210" y="666"/>
                      </a:lnTo>
                      <a:lnTo>
                        <a:pt x="1216" y="726"/>
                      </a:lnTo>
                      <a:lnTo>
                        <a:pt x="1223" y="794"/>
                      </a:lnTo>
                      <a:lnTo>
                        <a:pt x="1231" y="863"/>
                      </a:lnTo>
                      <a:lnTo>
                        <a:pt x="1241" y="926"/>
                      </a:lnTo>
                      <a:lnTo>
                        <a:pt x="1250" y="977"/>
                      </a:lnTo>
                      <a:lnTo>
                        <a:pt x="1259" y="1007"/>
                      </a:lnTo>
                      <a:lnTo>
                        <a:pt x="1266" y="1009"/>
                      </a:lnTo>
                      <a:lnTo>
                        <a:pt x="1274" y="1008"/>
                      </a:lnTo>
                      <a:lnTo>
                        <a:pt x="1281" y="1005"/>
                      </a:lnTo>
                      <a:lnTo>
                        <a:pt x="1287" y="1002"/>
                      </a:lnTo>
                      <a:lnTo>
                        <a:pt x="1290" y="988"/>
                      </a:lnTo>
                      <a:lnTo>
                        <a:pt x="1289" y="974"/>
                      </a:lnTo>
                      <a:lnTo>
                        <a:pt x="1286" y="962"/>
                      </a:lnTo>
                      <a:lnTo>
                        <a:pt x="1281" y="949"/>
                      </a:lnTo>
                      <a:lnTo>
                        <a:pt x="1283" y="948"/>
                      </a:lnTo>
                      <a:lnTo>
                        <a:pt x="1288" y="949"/>
                      </a:lnTo>
                      <a:lnTo>
                        <a:pt x="1293" y="951"/>
                      </a:lnTo>
                      <a:lnTo>
                        <a:pt x="1297" y="955"/>
                      </a:lnTo>
                      <a:lnTo>
                        <a:pt x="1321" y="926"/>
                      </a:lnTo>
                      <a:lnTo>
                        <a:pt x="1344" y="896"/>
                      </a:lnTo>
                      <a:lnTo>
                        <a:pt x="1367" y="866"/>
                      </a:lnTo>
                      <a:lnTo>
                        <a:pt x="1389" y="835"/>
                      </a:lnTo>
                      <a:lnTo>
                        <a:pt x="1410" y="804"/>
                      </a:lnTo>
                      <a:lnTo>
                        <a:pt x="1432" y="772"/>
                      </a:lnTo>
                      <a:lnTo>
                        <a:pt x="1453" y="741"/>
                      </a:lnTo>
                      <a:lnTo>
                        <a:pt x="1473" y="709"/>
                      </a:lnTo>
                      <a:lnTo>
                        <a:pt x="1480" y="700"/>
                      </a:lnTo>
                      <a:lnTo>
                        <a:pt x="1486" y="691"/>
                      </a:lnTo>
                      <a:lnTo>
                        <a:pt x="1492" y="682"/>
                      </a:lnTo>
                      <a:lnTo>
                        <a:pt x="1498" y="673"/>
                      </a:lnTo>
                      <a:lnTo>
                        <a:pt x="1501" y="663"/>
                      </a:lnTo>
                      <a:lnTo>
                        <a:pt x="1503" y="654"/>
                      </a:lnTo>
                      <a:lnTo>
                        <a:pt x="1504" y="645"/>
                      </a:lnTo>
                      <a:lnTo>
                        <a:pt x="1502" y="635"/>
                      </a:lnTo>
                      <a:lnTo>
                        <a:pt x="1498" y="622"/>
                      </a:lnTo>
                      <a:lnTo>
                        <a:pt x="1488" y="608"/>
                      </a:lnTo>
                      <a:lnTo>
                        <a:pt x="1478" y="592"/>
                      </a:lnTo>
                      <a:lnTo>
                        <a:pt x="1464" y="575"/>
                      </a:lnTo>
                      <a:lnTo>
                        <a:pt x="1447" y="556"/>
                      </a:lnTo>
                      <a:lnTo>
                        <a:pt x="1428" y="538"/>
                      </a:lnTo>
                      <a:lnTo>
                        <a:pt x="1408" y="517"/>
                      </a:lnTo>
                      <a:lnTo>
                        <a:pt x="1385" y="496"/>
                      </a:lnTo>
                      <a:lnTo>
                        <a:pt x="1360" y="476"/>
                      </a:lnTo>
                      <a:lnTo>
                        <a:pt x="1335" y="454"/>
                      </a:lnTo>
                      <a:lnTo>
                        <a:pt x="1307" y="432"/>
                      </a:lnTo>
                      <a:lnTo>
                        <a:pt x="1280" y="410"/>
                      </a:lnTo>
                      <a:lnTo>
                        <a:pt x="1251" y="388"/>
                      </a:lnTo>
                      <a:lnTo>
                        <a:pt x="1222" y="367"/>
                      </a:lnTo>
                      <a:lnTo>
                        <a:pt x="1192" y="346"/>
                      </a:lnTo>
                      <a:lnTo>
                        <a:pt x="1162" y="325"/>
                      </a:lnTo>
                      <a:lnTo>
                        <a:pt x="1155" y="324"/>
                      </a:lnTo>
                      <a:lnTo>
                        <a:pt x="1144" y="325"/>
                      </a:lnTo>
                      <a:lnTo>
                        <a:pt x="1131" y="325"/>
                      </a:lnTo>
                      <a:lnTo>
                        <a:pt x="1116" y="327"/>
                      </a:lnTo>
                      <a:lnTo>
                        <a:pt x="1101" y="329"/>
                      </a:lnTo>
                      <a:lnTo>
                        <a:pt x="1089" y="333"/>
                      </a:lnTo>
                      <a:lnTo>
                        <a:pt x="1078" y="336"/>
                      </a:lnTo>
                      <a:lnTo>
                        <a:pt x="1071" y="341"/>
                      </a:lnTo>
                      <a:lnTo>
                        <a:pt x="1040" y="405"/>
                      </a:lnTo>
                      <a:lnTo>
                        <a:pt x="1047" y="432"/>
                      </a:lnTo>
                      <a:lnTo>
                        <a:pt x="1051" y="460"/>
                      </a:lnTo>
                      <a:lnTo>
                        <a:pt x="1049" y="487"/>
                      </a:lnTo>
                      <a:lnTo>
                        <a:pt x="1040" y="511"/>
                      </a:lnTo>
                      <a:lnTo>
                        <a:pt x="1033" y="503"/>
                      </a:lnTo>
                      <a:lnTo>
                        <a:pt x="1034" y="484"/>
                      </a:lnTo>
                      <a:lnTo>
                        <a:pt x="1036" y="461"/>
                      </a:lnTo>
                      <a:lnTo>
                        <a:pt x="1031" y="442"/>
                      </a:lnTo>
                      <a:lnTo>
                        <a:pt x="1026" y="435"/>
                      </a:lnTo>
                      <a:lnTo>
                        <a:pt x="1007" y="453"/>
                      </a:lnTo>
                      <a:lnTo>
                        <a:pt x="1015" y="472"/>
                      </a:lnTo>
                      <a:lnTo>
                        <a:pt x="1018" y="493"/>
                      </a:lnTo>
                      <a:lnTo>
                        <a:pt x="1014" y="514"/>
                      </a:lnTo>
                      <a:lnTo>
                        <a:pt x="1002" y="533"/>
                      </a:lnTo>
                      <a:lnTo>
                        <a:pt x="992" y="526"/>
                      </a:lnTo>
                      <a:lnTo>
                        <a:pt x="995" y="515"/>
                      </a:lnTo>
                      <a:lnTo>
                        <a:pt x="998" y="500"/>
                      </a:lnTo>
                      <a:lnTo>
                        <a:pt x="998" y="486"/>
                      </a:lnTo>
                      <a:lnTo>
                        <a:pt x="994" y="472"/>
                      </a:lnTo>
                      <a:lnTo>
                        <a:pt x="990" y="467"/>
                      </a:lnTo>
                      <a:lnTo>
                        <a:pt x="985" y="461"/>
                      </a:lnTo>
                      <a:lnTo>
                        <a:pt x="978" y="456"/>
                      </a:lnTo>
                      <a:lnTo>
                        <a:pt x="971" y="452"/>
                      </a:lnTo>
                      <a:lnTo>
                        <a:pt x="964" y="447"/>
                      </a:lnTo>
                      <a:lnTo>
                        <a:pt x="957" y="442"/>
                      </a:lnTo>
                      <a:lnTo>
                        <a:pt x="950" y="437"/>
                      </a:lnTo>
                      <a:lnTo>
                        <a:pt x="945" y="430"/>
                      </a:lnTo>
                      <a:lnTo>
                        <a:pt x="938" y="431"/>
                      </a:lnTo>
                      <a:lnTo>
                        <a:pt x="932" y="433"/>
                      </a:lnTo>
                      <a:lnTo>
                        <a:pt x="926" y="438"/>
                      </a:lnTo>
                      <a:lnTo>
                        <a:pt x="923" y="441"/>
                      </a:lnTo>
                      <a:lnTo>
                        <a:pt x="918" y="447"/>
                      </a:lnTo>
                      <a:lnTo>
                        <a:pt x="915" y="453"/>
                      </a:lnTo>
                      <a:lnTo>
                        <a:pt x="912" y="458"/>
                      </a:lnTo>
                      <a:lnTo>
                        <a:pt x="910" y="464"/>
                      </a:lnTo>
                      <a:lnTo>
                        <a:pt x="908" y="476"/>
                      </a:lnTo>
                      <a:lnTo>
                        <a:pt x="909" y="487"/>
                      </a:lnTo>
                      <a:lnTo>
                        <a:pt x="913" y="498"/>
                      </a:lnTo>
                      <a:lnTo>
                        <a:pt x="923" y="507"/>
                      </a:lnTo>
                      <a:lnTo>
                        <a:pt x="930" y="511"/>
                      </a:lnTo>
                      <a:lnTo>
                        <a:pt x="937" y="516"/>
                      </a:lnTo>
                      <a:lnTo>
                        <a:pt x="945" y="522"/>
                      </a:lnTo>
                      <a:lnTo>
                        <a:pt x="952" y="526"/>
                      </a:lnTo>
                      <a:lnTo>
                        <a:pt x="960" y="531"/>
                      </a:lnTo>
                      <a:lnTo>
                        <a:pt x="966" y="536"/>
                      </a:lnTo>
                      <a:lnTo>
                        <a:pt x="973" y="539"/>
                      </a:lnTo>
                      <a:lnTo>
                        <a:pt x="980" y="544"/>
                      </a:lnTo>
                      <a:lnTo>
                        <a:pt x="978" y="548"/>
                      </a:lnTo>
                      <a:lnTo>
                        <a:pt x="977" y="556"/>
                      </a:lnTo>
                      <a:lnTo>
                        <a:pt x="973" y="562"/>
                      </a:lnTo>
                      <a:lnTo>
                        <a:pt x="969" y="566"/>
                      </a:lnTo>
                      <a:lnTo>
                        <a:pt x="955" y="560"/>
                      </a:lnTo>
                      <a:lnTo>
                        <a:pt x="942" y="553"/>
                      </a:lnTo>
                      <a:lnTo>
                        <a:pt x="930" y="546"/>
                      </a:lnTo>
                      <a:lnTo>
                        <a:pt x="917" y="539"/>
                      </a:lnTo>
                      <a:lnTo>
                        <a:pt x="905" y="531"/>
                      </a:lnTo>
                      <a:lnTo>
                        <a:pt x="894" y="523"/>
                      </a:lnTo>
                      <a:lnTo>
                        <a:pt x="884" y="515"/>
                      </a:lnTo>
                      <a:lnTo>
                        <a:pt x="874" y="507"/>
                      </a:lnTo>
                      <a:lnTo>
                        <a:pt x="864" y="530"/>
                      </a:lnTo>
                      <a:lnTo>
                        <a:pt x="863" y="554"/>
                      </a:lnTo>
                      <a:lnTo>
                        <a:pt x="866" y="577"/>
                      </a:lnTo>
                      <a:lnTo>
                        <a:pt x="871" y="601"/>
                      </a:lnTo>
                      <a:lnTo>
                        <a:pt x="880" y="601"/>
                      </a:lnTo>
                      <a:lnTo>
                        <a:pt x="888" y="600"/>
                      </a:lnTo>
                      <a:lnTo>
                        <a:pt x="897" y="598"/>
                      </a:lnTo>
                      <a:lnTo>
                        <a:pt x="907" y="594"/>
                      </a:lnTo>
                      <a:lnTo>
                        <a:pt x="916" y="592"/>
                      </a:lnTo>
                      <a:lnTo>
                        <a:pt x="926" y="587"/>
                      </a:lnTo>
                      <a:lnTo>
                        <a:pt x="935" y="585"/>
                      </a:lnTo>
                      <a:lnTo>
                        <a:pt x="945" y="582"/>
                      </a:lnTo>
                      <a:lnTo>
                        <a:pt x="947" y="584"/>
                      </a:lnTo>
                      <a:lnTo>
                        <a:pt x="950" y="586"/>
                      </a:lnTo>
                      <a:lnTo>
                        <a:pt x="953" y="589"/>
                      </a:lnTo>
                      <a:lnTo>
                        <a:pt x="953" y="592"/>
                      </a:lnTo>
                      <a:lnTo>
                        <a:pt x="945" y="600"/>
                      </a:lnTo>
                      <a:lnTo>
                        <a:pt x="935" y="607"/>
                      </a:lnTo>
                      <a:lnTo>
                        <a:pt x="925" y="613"/>
                      </a:lnTo>
                      <a:lnTo>
                        <a:pt x="913" y="617"/>
                      </a:lnTo>
                      <a:lnTo>
                        <a:pt x="902" y="621"/>
                      </a:lnTo>
                      <a:lnTo>
                        <a:pt x="890" y="624"/>
                      </a:lnTo>
                      <a:lnTo>
                        <a:pt x="879" y="628"/>
                      </a:lnTo>
                      <a:lnTo>
                        <a:pt x="867" y="630"/>
                      </a:lnTo>
                      <a:lnTo>
                        <a:pt x="856" y="620"/>
                      </a:lnTo>
                      <a:lnTo>
                        <a:pt x="848" y="608"/>
                      </a:lnTo>
                      <a:lnTo>
                        <a:pt x="842" y="595"/>
                      </a:lnTo>
                      <a:lnTo>
                        <a:pt x="837" y="582"/>
                      </a:lnTo>
                      <a:lnTo>
                        <a:pt x="834" y="568"/>
                      </a:lnTo>
                      <a:lnTo>
                        <a:pt x="833" y="553"/>
                      </a:lnTo>
                      <a:lnTo>
                        <a:pt x="832" y="538"/>
                      </a:lnTo>
                      <a:lnTo>
                        <a:pt x="831" y="524"/>
                      </a:lnTo>
                      <a:lnTo>
                        <a:pt x="836" y="508"/>
                      </a:lnTo>
                      <a:lnTo>
                        <a:pt x="846" y="493"/>
                      </a:lnTo>
                      <a:lnTo>
                        <a:pt x="855" y="480"/>
                      </a:lnTo>
                      <a:lnTo>
                        <a:pt x="864" y="468"/>
                      </a:lnTo>
                      <a:lnTo>
                        <a:pt x="885" y="479"/>
                      </a:lnTo>
                      <a:lnTo>
                        <a:pt x="887" y="468"/>
                      </a:lnTo>
                      <a:lnTo>
                        <a:pt x="889" y="456"/>
                      </a:lnTo>
                      <a:lnTo>
                        <a:pt x="893" y="445"/>
                      </a:lnTo>
                      <a:lnTo>
                        <a:pt x="899" y="433"/>
                      </a:lnTo>
                      <a:lnTo>
                        <a:pt x="905" y="424"/>
                      </a:lnTo>
                      <a:lnTo>
                        <a:pt x="912" y="415"/>
                      </a:lnTo>
                      <a:lnTo>
                        <a:pt x="923" y="408"/>
                      </a:lnTo>
                      <a:lnTo>
                        <a:pt x="933" y="402"/>
                      </a:lnTo>
                      <a:lnTo>
                        <a:pt x="932" y="399"/>
                      </a:lnTo>
                      <a:lnTo>
                        <a:pt x="932" y="396"/>
                      </a:lnTo>
                      <a:lnTo>
                        <a:pt x="932" y="393"/>
                      </a:lnTo>
                      <a:lnTo>
                        <a:pt x="930" y="391"/>
                      </a:lnTo>
                      <a:lnTo>
                        <a:pt x="920" y="393"/>
                      </a:lnTo>
                      <a:lnTo>
                        <a:pt x="912" y="396"/>
                      </a:lnTo>
                      <a:lnTo>
                        <a:pt x="907" y="402"/>
                      </a:lnTo>
                      <a:lnTo>
                        <a:pt x="902" y="409"/>
                      </a:lnTo>
                      <a:lnTo>
                        <a:pt x="897" y="417"/>
                      </a:lnTo>
                      <a:lnTo>
                        <a:pt x="894" y="424"/>
                      </a:lnTo>
                      <a:lnTo>
                        <a:pt x="890" y="432"/>
                      </a:lnTo>
                      <a:lnTo>
                        <a:pt x="886" y="438"/>
                      </a:lnTo>
                      <a:lnTo>
                        <a:pt x="874" y="427"/>
                      </a:lnTo>
                      <a:lnTo>
                        <a:pt x="874" y="419"/>
                      </a:lnTo>
                      <a:lnTo>
                        <a:pt x="877" y="410"/>
                      </a:lnTo>
                      <a:lnTo>
                        <a:pt x="880" y="401"/>
                      </a:lnTo>
                      <a:lnTo>
                        <a:pt x="887" y="392"/>
                      </a:lnTo>
                      <a:lnTo>
                        <a:pt x="896" y="382"/>
                      </a:lnTo>
                      <a:lnTo>
                        <a:pt x="909" y="376"/>
                      </a:lnTo>
                      <a:lnTo>
                        <a:pt x="923" y="370"/>
                      </a:lnTo>
                      <a:lnTo>
                        <a:pt x="940" y="365"/>
                      </a:lnTo>
                      <a:lnTo>
                        <a:pt x="939" y="343"/>
                      </a:lnTo>
                      <a:lnTo>
                        <a:pt x="928" y="347"/>
                      </a:lnTo>
                      <a:lnTo>
                        <a:pt x="919" y="349"/>
                      </a:lnTo>
                      <a:lnTo>
                        <a:pt x="911" y="353"/>
                      </a:lnTo>
                      <a:lnTo>
                        <a:pt x="902" y="356"/>
                      </a:lnTo>
                      <a:lnTo>
                        <a:pt x="894" y="361"/>
                      </a:lnTo>
                      <a:lnTo>
                        <a:pt x="885" y="367"/>
                      </a:lnTo>
                      <a:lnTo>
                        <a:pt x="873" y="376"/>
                      </a:lnTo>
                      <a:lnTo>
                        <a:pt x="862" y="387"/>
                      </a:lnTo>
                      <a:lnTo>
                        <a:pt x="860" y="394"/>
                      </a:lnTo>
                      <a:lnTo>
                        <a:pt x="856" y="401"/>
                      </a:lnTo>
                      <a:lnTo>
                        <a:pt x="850" y="410"/>
                      </a:lnTo>
                      <a:lnTo>
                        <a:pt x="843" y="418"/>
                      </a:lnTo>
                      <a:lnTo>
                        <a:pt x="836" y="427"/>
                      </a:lnTo>
                      <a:lnTo>
                        <a:pt x="829" y="435"/>
                      </a:lnTo>
                      <a:lnTo>
                        <a:pt x="822" y="442"/>
                      </a:lnTo>
                      <a:lnTo>
                        <a:pt x="818" y="448"/>
                      </a:lnTo>
                      <a:lnTo>
                        <a:pt x="809" y="445"/>
                      </a:lnTo>
                      <a:lnTo>
                        <a:pt x="796" y="437"/>
                      </a:lnTo>
                      <a:lnTo>
                        <a:pt x="783" y="427"/>
                      </a:lnTo>
                      <a:lnTo>
                        <a:pt x="769" y="415"/>
                      </a:lnTo>
                      <a:lnTo>
                        <a:pt x="757" y="403"/>
                      </a:lnTo>
                      <a:lnTo>
                        <a:pt x="745" y="392"/>
                      </a:lnTo>
                      <a:lnTo>
                        <a:pt x="735" y="382"/>
                      </a:lnTo>
                      <a:lnTo>
                        <a:pt x="728" y="376"/>
                      </a:lnTo>
                      <a:lnTo>
                        <a:pt x="736" y="373"/>
                      </a:lnTo>
                      <a:lnTo>
                        <a:pt x="745" y="374"/>
                      </a:lnTo>
                      <a:lnTo>
                        <a:pt x="757" y="378"/>
                      </a:lnTo>
                      <a:lnTo>
                        <a:pt x="769" y="384"/>
                      </a:lnTo>
                      <a:lnTo>
                        <a:pt x="781" y="392"/>
                      </a:lnTo>
                      <a:lnTo>
                        <a:pt x="793" y="400"/>
                      </a:lnTo>
                      <a:lnTo>
                        <a:pt x="803" y="409"/>
                      </a:lnTo>
                      <a:lnTo>
                        <a:pt x="811" y="417"/>
                      </a:lnTo>
                      <a:lnTo>
                        <a:pt x="820" y="411"/>
                      </a:lnTo>
                      <a:lnTo>
                        <a:pt x="826" y="403"/>
                      </a:lnTo>
                      <a:lnTo>
                        <a:pt x="826" y="394"/>
                      </a:lnTo>
                      <a:lnTo>
                        <a:pt x="819" y="387"/>
                      </a:lnTo>
                      <a:lnTo>
                        <a:pt x="811" y="382"/>
                      </a:lnTo>
                      <a:lnTo>
                        <a:pt x="801" y="377"/>
                      </a:lnTo>
                      <a:lnTo>
                        <a:pt x="789" y="370"/>
                      </a:lnTo>
                      <a:lnTo>
                        <a:pt x="779" y="362"/>
                      </a:lnTo>
                      <a:lnTo>
                        <a:pt x="769" y="353"/>
                      </a:lnTo>
                      <a:lnTo>
                        <a:pt x="763" y="344"/>
                      </a:lnTo>
                      <a:lnTo>
                        <a:pt x="760" y="335"/>
                      </a:lnTo>
                      <a:lnTo>
                        <a:pt x="763" y="327"/>
                      </a:lnTo>
                      <a:lnTo>
                        <a:pt x="766" y="329"/>
                      </a:lnTo>
                      <a:lnTo>
                        <a:pt x="773" y="334"/>
                      </a:lnTo>
                      <a:lnTo>
                        <a:pt x="784" y="341"/>
                      </a:lnTo>
                      <a:lnTo>
                        <a:pt x="798" y="350"/>
                      </a:lnTo>
                      <a:lnTo>
                        <a:pt x="812" y="359"/>
                      </a:lnTo>
                      <a:lnTo>
                        <a:pt x="825" y="367"/>
                      </a:lnTo>
                      <a:lnTo>
                        <a:pt x="834" y="374"/>
                      </a:lnTo>
                      <a:lnTo>
                        <a:pt x="840" y="379"/>
                      </a:lnTo>
                      <a:lnTo>
                        <a:pt x="851" y="366"/>
                      </a:lnTo>
                      <a:lnTo>
                        <a:pt x="864" y="354"/>
                      </a:lnTo>
                      <a:lnTo>
                        <a:pt x="878" y="343"/>
                      </a:lnTo>
                      <a:lnTo>
                        <a:pt x="894" y="335"/>
                      </a:lnTo>
                      <a:lnTo>
                        <a:pt x="910" y="328"/>
                      </a:lnTo>
                      <a:lnTo>
                        <a:pt x="926" y="324"/>
                      </a:lnTo>
                      <a:lnTo>
                        <a:pt x="942" y="320"/>
                      </a:lnTo>
                      <a:lnTo>
                        <a:pt x="958" y="320"/>
                      </a:lnTo>
                      <a:lnTo>
                        <a:pt x="963" y="309"/>
                      </a:lnTo>
                      <a:lnTo>
                        <a:pt x="966" y="296"/>
                      </a:lnTo>
                      <a:lnTo>
                        <a:pt x="966" y="285"/>
                      </a:lnTo>
                      <a:lnTo>
                        <a:pt x="964" y="273"/>
                      </a:lnTo>
                      <a:lnTo>
                        <a:pt x="945" y="272"/>
                      </a:lnTo>
                      <a:lnTo>
                        <a:pt x="919" y="273"/>
                      </a:lnTo>
                      <a:lnTo>
                        <a:pt x="892" y="277"/>
                      </a:lnTo>
                      <a:lnTo>
                        <a:pt x="864" y="281"/>
                      </a:lnTo>
                      <a:lnTo>
                        <a:pt x="837" y="286"/>
                      </a:lnTo>
                      <a:lnTo>
                        <a:pt x="814" y="291"/>
                      </a:lnTo>
                      <a:lnTo>
                        <a:pt x="798" y="295"/>
                      </a:lnTo>
                      <a:lnTo>
                        <a:pt x="790" y="298"/>
                      </a:lnTo>
                      <a:lnTo>
                        <a:pt x="784" y="297"/>
                      </a:lnTo>
                      <a:lnTo>
                        <a:pt x="783" y="293"/>
                      </a:lnTo>
                      <a:lnTo>
                        <a:pt x="783" y="288"/>
                      </a:lnTo>
                      <a:lnTo>
                        <a:pt x="782" y="283"/>
                      </a:lnTo>
                      <a:lnTo>
                        <a:pt x="807" y="270"/>
                      </a:lnTo>
                      <a:lnTo>
                        <a:pt x="804" y="264"/>
                      </a:lnTo>
                      <a:lnTo>
                        <a:pt x="798" y="258"/>
                      </a:lnTo>
                      <a:lnTo>
                        <a:pt x="790" y="251"/>
                      </a:lnTo>
                      <a:lnTo>
                        <a:pt x="782" y="244"/>
                      </a:lnTo>
                      <a:lnTo>
                        <a:pt x="773" y="237"/>
                      </a:lnTo>
                      <a:lnTo>
                        <a:pt x="766" y="230"/>
                      </a:lnTo>
                      <a:lnTo>
                        <a:pt x="761" y="225"/>
                      </a:lnTo>
                      <a:lnTo>
                        <a:pt x="759" y="219"/>
                      </a:lnTo>
                      <a:lnTo>
                        <a:pt x="764" y="218"/>
                      </a:lnTo>
                      <a:lnTo>
                        <a:pt x="771" y="220"/>
                      </a:lnTo>
                      <a:lnTo>
                        <a:pt x="781" y="225"/>
                      </a:lnTo>
                      <a:lnTo>
                        <a:pt x="793" y="232"/>
                      </a:lnTo>
                      <a:lnTo>
                        <a:pt x="805" y="239"/>
                      </a:lnTo>
                      <a:lnTo>
                        <a:pt x="817" y="247"/>
                      </a:lnTo>
                      <a:lnTo>
                        <a:pt x="828" y="253"/>
                      </a:lnTo>
                      <a:lnTo>
                        <a:pt x="836" y="260"/>
                      </a:lnTo>
                      <a:lnTo>
                        <a:pt x="846" y="258"/>
                      </a:lnTo>
                      <a:lnTo>
                        <a:pt x="855" y="257"/>
                      </a:lnTo>
                      <a:lnTo>
                        <a:pt x="862" y="256"/>
                      </a:lnTo>
                      <a:lnTo>
                        <a:pt x="869" y="255"/>
                      </a:lnTo>
                      <a:lnTo>
                        <a:pt x="875" y="253"/>
                      </a:lnTo>
                      <a:lnTo>
                        <a:pt x="884" y="252"/>
                      </a:lnTo>
                      <a:lnTo>
                        <a:pt x="890" y="251"/>
                      </a:lnTo>
                      <a:lnTo>
                        <a:pt x="900" y="248"/>
                      </a:lnTo>
                      <a:lnTo>
                        <a:pt x="886" y="235"/>
                      </a:lnTo>
                      <a:lnTo>
                        <a:pt x="869" y="221"/>
                      </a:lnTo>
                      <a:lnTo>
                        <a:pt x="850" y="206"/>
                      </a:lnTo>
                      <a:lnTo>
                        <a:pt x="833" y="191"/>
                      </a:lnTo>
                      <a:lnTo>
                        <a:pt x="816" y="179"/>
                      </a:lnTo>
                      <a:lnTo>
                        <a:pt x="803" y="168"/>
                      </a:lnTo>
                      <a:lnTo>
                        <a:pt x="794" y="160"/>
                      </a:lnTo>
                      <a:lnTo>
                        <a:pt x="790" y="158"/>
                      </a:lnTo>
                      <a:lnTo>
                        <a:pt x="811" y="167"/>
                      </a:lnTo>
                      <a:lnTo>
                        <a:pt x="835" y="179"/>
                      </a:lnTo>
                      <a:lnTo>
                        <a:pt x="860" y="192"/>
                      </a:lnTo>
                      <a:lnTo>
                        <a:pt x="886" y="206"/>
                      </a:lnTo>
                      <a:lnTo>
                        <a:pt x="908" y="220"/>
                      </a:lnTo>
                      <a:lnTo>
                        <a:pt x="926" y="230"/>
                      </a:lnTo>
                      <a:lnTo>
                        <a:pt x="939" y="239"/>
                      </a:lnTo>
                      <a:lnTo>
                        <a:pt x="943" y="241"/>
                      </a:lnTo>
                      <a:lnTo>
                        <a:pt x="934" y="224"/>
                      </a:lnTo>
                      <a:lnTo>
                        <a:pt x="923" y="207"/>
                      </a:lnTo>
                      <a:lnTo>
                        <a:pt x="909" y="192"/>
                      </a:lnTo>
                      <a:lnTo>
                        <a:pt x="892" y="180"/>
                      </a:lnTo>
                      <a:lnTo>
                        <a:pt x="874" y="167"/>
                      </a:lnTo>
                      <a:lnTo>
                        <a:pt x="856" y="157"/>
                      </a:lnTo>
                      <a:lnTo>
                        <a:pt x="837" y="148"/>
                      </a:lnTo>
                      <a:lnTo>
                        <a:pt x="819" y="139"/>
                      </a:lnTo>
                      <a:lnTo>
                        <a:pt x="788" y="130"/>
                      </a:lnTo>
                      <a:lnTo>
                        <a:pt x="764" y="131"/>
                      </a:lnTo>
                      <a:lnTo>
                        <a:pt x="745" y="141"/>
                      </a:lnTo>
                      <a:lnTo>
                        <a:pt x="731" y="154"/>
                      </a:lnTo>
                      <a:lnTo>
                        <a:pt x="722" y="171"/>
                      </a:lnTo>
                      <a:lnTo>
                        <a:pt x="715" y="188"/>
                      </a:lnTo>
                      <a:lnTo>
                        <a:pt x="711" y="203"/>
                      </a:lnTo>
                      <a:lnTo>
                        <a:pt x="707" y="214"/>
                      </a:lnTo>
                      <a:lnTo>
                        <a:pt x="687" y="201"/>
                      </a:lnTo>
                      <a:lnTo>
                        <a:pt x="693" y="183"/>
                      </a:lnTo>
                      <a:lnTo>
                        <a:pt x="700" y="167"/>
                      </a:lnTo>
                      <a:lnTo>
                        <a:pt x="707" y="152"/>
                      </a:lnTo>
                      <a:lnTo>
                        <a:pt x="714" y="137"/>
                      </a:lnTo>
                      <a:lnTo>
                        <a:pt x="723" y="125"/>
                      </a:lnTo>
                      <a:lnTo>
                        <a:pt x="733" y="113"/>
                      </a:lnTo>
                      <a:lnTo>
                        <a:pt x="745" y="104"/>
                      </a:lnTo>
                      <a:lnTo>
                        <a:pt x="760" y="97"/>
                      </a:lnTo>
                      <a:lnTo>
                        <a:pt x="778" y="98"/>
                      </a:lnTo>
                      <a:lnTo>
                        <a:pt x="796" y="100"/>
                      </a:lnTo>
                      <a:lnTo>
                        <a:pt x="814" y="106"/>
                      </a:lnTo>
                      <a:lnTo>
                        <a:pt x="834" y="114"/>
                      </a:lnTo>
                      <a:lnTo>
                        <a:pt x="854" y="123"/>
                      </a:lnTo>
                      <a:lnTo>
                        <a:pt x="873" y="135"/>
                      </a:lnTo>
                      <a:lnTo>
                        <a:pt x="892" y="146"/>
                      </a:lnTo>
                      <a:lnTo>
                        <a:pt x="910" y="160"/>
                      </a:lnTo>
                      <a:lnTo>
                        <a:pt x="927" y="173"/>
                      </a:lnTo>
                      <a:lnTo>
                        <a:pt x="943" y="187"/>
                      </a:lnTo>
                      <a:lnTo>
                        <a:pt x="958" y="199"/>
                      </a:lnTo>
                      <a:lnTo>
                        <a:pt x="971" y="212"/>
                      </a:lnTo>
                      <a:lnTo>
                        <a:pt x="983" y="225"/>
                      </a:lnTo>
                      <a:lnTo>
                        <a:pt x="991" y="235"/>
                      </a:lnTo>
                      <a:lnTo>
                        <a:pt x="996" y="244"/>
                      </a:lnTo>
                      <a:lnTo>
                        <a:pt x="999" y="251"/>
                      </a:lnTo>
                      <a:lnTo>
                        <a:pt x="1001" y="272"/>
                      </a:lnTo>
                      <a:lnTo>
                        <a:pt x="1001" y="291"/>
                      </a:lnTo>
                      <a:lnTo>
                        <a:pt x="999" y="310"/>
                      </a:lnTo>
                      <a:lnTo>
                        <a:pt x="994" y="328"/>
                      </a:lnTo>
                      <a:lnTo>
                        <a:pt x="988" y="347"/>
                      </a:lnTo>
                      <a:lnTo>
                        <a:pt x="981" y="365"/>
                      </a:lnTo>
                      <a:lnTo>
                        <a:pt x="973" y="384"/>
                      </a:lnTo>
                      <a:lnTo>
                        <a:pt x="966" y="403"/>
                      </a:lnTo>
                      <a:lnTo>
                        <a:pt x="992" y="423"/>
                      </a:lnTo>
                      <a:lnTo>
                        <a:pt x="1002" y="408"/>
                      </a:lnTo>
                      <a:lnTo>
                        <a:pt x="1014" y="387"/>
                      </a:lnTo>
                      <a:lnTo>
                        <a:pt x="1024" y="362"/>
                      </a:lnTo>
                      <a:lnTo>
                        <a:pt x="1036" y="334"/>
                      </a:lnTo>
                      <a:lnTo>
                        <a:pt x="1045" y="308"/>
                      </a:lnTo>
                      <a:lnTo>
                        <a:pt x="1052" y="283"/>
                      </a:lnTo>
                      <a:lnTo>
                        <a:pt x="1056" y="264"/>
                      </a:lnTo>
                      <a:lnTo>
                        <a:pt x="1056" y="251"/>
                      </a:lnTo>
                      <a:lnTo>
                        <a:pt x="1043" y="232"/>
                      </a:lnTo>
                      <a:lnTo>
                        <a:pt x="1026" y="213"/>
                      </a:lnTo>
                      <a:lnTo>
                        <a:pt x="1010" y="195"/>
                      </a:lnTo>
                      <a:lnTo>
                        <a:pt x="993" y="177"/>
                      </a:lnTo>
                      <a:lnTo>
                        <a:pt x="976" y="161"/>
                      </a:lnTo>
                      <a:lnTo>
                        <a:pt x="957" y="145"/>
                      </a:lnTo>
                      <a:lnTo>
                        <a:pt x="939" y="131"/>
                      </a:lnTo>
                      <a:lnTo>
                        <a:pt x="919" y="118"/>
                      </a:lnTo>
                      <a:lnTo>
                        <a:pt x="900" y="105"/>
                      </a:lnTo>
                      <a:lnTo>
                        <a:pt x="880" y="92"/>
                      </a:lnTo>
                      <a:lnTo>
                        <a:pt x="860" y="82"/>
                      </a:lnTo>
                      <a:lnTo>
                        <a:pt x="842" y="72"/>
                      </a:lnTo>
                      <a:lnTo>
                        <a:pt x="822" y="62"/>
                      </a:lnTo>
                      <a:lnTo>
                        <a:pt x="804" y="54"/>
                      </a:lnTo>
                      <a:lnTo>
                        <a:pt x="786" y="46"/>
                      </a:lnTo>
                      <a:lnTo>
                        <a:pt x="768" y="40"/>
                      </a:lnTo>
                      <a:lnTo>
                        <a:pt x="758" y="37"/>
                      </a:lnTo>
                      <a:lnTo>
                        <a:pt x="750" y="36"/>
                      </a:lnTo>
                      <a:lnTo>
                        <a:pt x="743" y="35"/>
                      </a:lnTo>
                      <a:lnTo>
                        <a:pt x="738" y="35"/>
                      </a:lnTo>
                      <a:lnTo>
                        <a:pt x="736" y="35"/>
                      </a:lnTo>
                      <a:lnTo>
                        <a:pt x="734" y="35"/>
                      </a:lnTo>
                      <a:lnTo>
                        <a:pt x="733" y="36"/>
                      </a:lnTo>
                      <a:lnTo>
                        <a:pt x="733" y="36"/>
                      </a:lnTo>
                      <a:lnTo>
                        <a:pt x="712" y="54"/>
                      </a:lnTo>
                      <a:lnTo>
                        <a:pt x="696" y="74"/>
                      </a:lnTo>
                      <a:lnTo>
                        <a:pt x="682" y="93"/>
                      </a:lnTo>
                      <a:lnTo>
                        <a:pt x="673" y="114"/>
                      </a:lnTo>
                      <a:lnTo>
                        <a:pt x="663" y="136"/>
                      </a:lnTo>
                      <a:lnTo>
                        <a:pt x="658" y="159"/>
                      </a:lnTo>
                      <a:lnTo>
                        <a:pt x="652" y="182"/>
                      </a:lnTo>
                      <a:lnTo>
                        <a:pt x="646" y="206"/>
                      </a:lnTo>
                      <a:lnTo>
                        <a:pt x="650" y="215"/>
                      </a:lnTo>
                      <a:lnTo>
                        <a:pt x="655" y="222"/>
                      </a:lnTo>
                      <a:lnTo>
                        <a:pt x="662" y="227"/>
                      </a:lnTo>
                      <a:lnTo>
                        <a:pt x="669" y="232"/>
                      </a:lnTo>
                      <a:lnTo>
                        <a:pt x="676" y="237"/>
                      </a:lnTo>
                      <a:lnTo>
                        <a:pt x="682" y="243"/>
                      </a:lnTo>
                      <a:lnTo>
                        <a:pt x="685" y="251"/>
                      </a:lnTo>
                      <a:lnTo>
                        <a:pt x="685" y="262"/>
                      </a:lnTo>
                      <a:lnTo>
                        <a:pt x="676" y="264"/>
                      </a:lnTo>
                      <a:lnTo>
                        <a:pt x="668" y="262"/>
                      </a:lnTo>
                      <a:lnTo>
                        <a:pt x="659" y="258"/>
                      </a:lnTo>
                      <a:lnTo>
                        <a:pt x="651" y="252"/>
                      </a:lnTo>
                      <a:lnTo>
                        <a:pt x="643" y="248"/>
                      </a:lnTo>
                      <a:lnTo>
                        <a:pt x="635" y="247"/>
                      </a:lnTo>
                      <a:lnTo>
                        <a:pt x="628" y="250"/>
                      </a:lnTo>
                      <a:lnTo>
                        <a:pt x="621" y="260"/>
                      </a:lnTo>
                      <a:lnTo>
                        <a:pt x="615" y="270"/>
                      </a:lnTo>
                      <a:lnTo>
                        <a:pt x="613" y="279"/>
                      </a:lnTo>
                      <a:lnTo>
                        <a:pt x="609" y="287"/>
                      </a:lnTo>
                      <a:lnTo>
                        <a:pt x="601" y="295"/>
                      </a:lnTo>
                      <a:lnTo>
                        <a:pt x="600" y="283"/>
                      </a:lnTo>
                      <a:lnTo>
                        <a:pt x="599" y="271"/>
                      </a:lnTo>
                      <a:lnTo>
                        <a:pt x="600" y="259"/>
                      </a:lnTo>
                      <a:lnTo>
                        <a:pt x="604" y="248"/>
                      </a:lnTo>
                      <a:lnTo>
                        <a:pt x="619" y="229"/>
                      </a:lnTo>
                      <a:lnTo>
                        <a:pt x="610" y="207"/>
                      </a:lnTo>
                      <a:lnTo>
                        <a:pt x="600" y="212"/>
                      </a:lnTo>
                      <a:lnTo>
                        <a:pt x="592" y="218"/>
                      </a:lnTo>
                      <a:lnTo>
                        <a:pt x="586" y="225"/>
                      </a:lnTo>
                      <a:lnTo>
                        <a:pt x="583" y="233"/>
                      </a:lnTo>
                      <a:lnTo>
                        <a:pt x="579" y="242"/>
                      </a:lnTo>
                      <a:lnTo>
                        <a:pt x="578" y="251"/>
                      </a:lnTo>
                      <a:lnTo>
                        <a:pt x="577" y="262"/>
                      </a:lnTo>
                      <a:lnTo>
                        <a:pt x="576" y="273"/>
                      </a:lnTo>
                      <a:lnTo>
                        <a:pt x="577" y="285"/>
                      </a:lnTo>
                      <a:lnTo>
                        <a:pt x="582" y="294"/>
                      </a:lnTo>
                      <a:lnTo>
                        <a:pt x="590" y="303"/>
                      </a:lnTo>
                      <a:lnTo>
                        <a:pt x="599" y="311"/>
                      </a:lnTo>
                      <a:lnTo>
                        <a:pt x="610" y="318"/>
                      </a:lnTo>
                      <a:lnTo>
                        <a:pt x="622" y="324"/>
                      </a:lnTo>
                      <a:lnTo>
                        <a:pt x="634" y="329"/>
                      </a:lnTo>
                      <a:lnTo>
                        <a:pt x="643" y="335"/>
                      </a:lnTo>
                      <a:lnTo>
                        <a:pt x="652" y="327"/>
                      </a:lnTo>
                      <a:lnTo>
                        <a:pt x="660" y="319"/>
                      </a:lnTo>
                      <a:lnTo>
                        <a:pt x="667" y="310"/>
                      </a:lnTo>
                      <a:lnTo>
                        <a:pt x="673" y="301"/>
                      </a:lnTo>
                      <a:lnTo>
                        <a:pt x="678" y="291"/>
                      </a:lnTo>
                      <a:lnTo>
                        <a:pt x="684" y="281"/>
                      </a:lnTo>
                      <a:lnTo>
                        <a:pt x="690" y="272"/>
                      </a:lnTo>
                      <a:lnTo>
                        <a:pt x="696" y="262"/>
                      </a:lnTo>
                      <a:lnTo>
                        <a:pt x="703" y="267"/>
                      </a:lnTo>
                      <a:lnTo>
                        <a:pt x="704" y="275"/>
                      </a:lnTo>
                      <a:lnTo>
                        <a:pt x="703" y="285"/>
                      </a:lnTo>
                      <a:lnTo>
                        <a:pt x="702" y="294"/>
                      </a:lnTo>
                      <a:lnTo>
                        <a:pt x="698" y="304"/>
                      </a:lnTo>
                      <a:lnTo>
                        <a:pt x="692" y="315"/>
                      </a:lnTo>
                      <a:lnTo>
                        <a:pt x="687" y="325"/>
                      </a:lnTo>
                      <a:lnTo>
                        <a:pt x="683" y="334"/>
                      </a:lnTo>
                      <a:lnTo>
                        <a:pt x="693" y="328"/>
                      </a:lnTo>
                      <a:lnTo>
                        <a:pt x="704" y="321"/>
                      </a:lnTo>
                      <a:lnTo>
                        <a:pt x="711" y="313"/>
                      </a:lnTo>
                      <a:lnTo>
                        <a:pt x="718" y="303"/>
                      </a:lnTo>
                      <a:lnTo>
                        <a:pt x="722" y="293"/>
                      </a:lnTo>
                      <a:lnTo>
                        <a:pt x="726" y="282"/>
                      </a:lnTo>
                      <a:lnTo>
                        <a:pt x="728" y="270"/>
                      </a:lnTo>
                      <a:lnTo>
                        <a:pt x="729" y="258"/>
                      </a:lnTo>
                      <a:lnTo>
                        <a:pt x="727" y="249"/>
                      </a:lnTo>
                      <a:lnTo>
                        <a:pt x="722" y="241"/>
                      </a:lnTo>
                      <a:lnTo>
                        <a:pt x="721" y="233"/>
                      </a:lnTo>
                      <a:lnTo>
                        <a:pt x="728" y="227"/>
                      </a:lnTo>
                      <a:lnTo>
                        <a:pt x="737" y="230"/>
                      </a:lnTo>
                      <a:lnTo>
                        <a:pt x="743" y="237"/>
                      </a:lnTo>
                      <a:lnTo>
                        <a:pt x="745" y="247"/>
                      </a:lnTo>
                      <a:lnTo>
                        <a:pt x="750" y="255"/>
                      </a:lnTo>
                      <a:lnTo>
                        <a:pt x="750" y="277"/>
                      </a:lnTo>
                      <a:lnTo>
                        <a:pt x="746" y="298"/>
                      </a:lnTo>
                      <a:lnTo>
                        <a:pt x="740" y="318"/>
                      </a:lnTo>
                      <a:lnTo>
                        <a:pt x="728" y="336"/>
                      </a:lnTo>
                      <a:lnTo>
                        <a:pt x="722" y="339"/>
                      </a:lnTo>
                      <a:lnTo>
                        <a:pt x="716" y="341"/>
                      </a:lnTo>
                      <a:lnTo>
                        <a:pt x="711" y="344"/>
                      </a:lnTo>
                      <a:lnTo>
                        <a:pt x="705" y="348"/>
                      </a:lnTo>
                      <a:lnTo>
                        <a:pt x="699" y="351"/>
                      </a:lnTo>
                      <a:lnTo>
                        <a:pt x="693" y="354"/>
                      </a:lnTo>
                      <a:lnTo>
                        <a:pt x="688" y="356"/>
                      </a:lnTo>
                      <a:lnTo>
                        <a:pt x="682" y="356"/>
                      </a:lnTo>
                      <a:lnTo>
                        <a:pt x="681" y="359"/>
                      </a:lnTo>
                      <a:lnTo>
                        <a:pt x="681" y="364"/>
                      </a:lnTo>
                      <a:lnTo>
                        <a:pt x="681" y="370"/>
                      </a:lnTo>
                      <a:lnTo>
                        <a:pt x="677" y="373"/>
                      </a:lnTo>
                      <a:lnTo>
                        <a:pt x="667" y="371"/>
                      </a:lnTo>
                      <a:lnTo>
                        <a:pt x="652" y="366"/>
                      </a:lnTo>
                      <a:lnTo>
                        <a:pt x="635" y="358"/>
                      </a:lnTo>
                      <a:lnTo>
                        <a:pt x="615" y="349"/>
                      </a:lnTo>
                      <a:lnTo>
                        <a:pt x="596" y="340"/>
                      </a:lnTo>
                      <a:lnTo>
                        <a:pt x="579" y="329"/>
                      </a:lnTo>
                      <a:lnTo>
                        <a:pt x="566" y="319"/>
                      </a:lnTo>
                      <a:lnTo>
                        <a:pt x="559" y="311"/>
                      </a:lnTo>
                      <a:lnTo>
                        <a:pt x="549" y="328"/>
                      </a:lnTo>
                      <a:lnTo>
                        <a:pt x="543" y="355"/>
                      </a:lnTo>
                      <a:lnTo>
                        <a:pt x="541" y="381"/>
                      </a:lnTo>
                      <a:lnTo>
                        <a:pt x="549" y="403"/>
                      </a:lnTo>
                      <a:lnTo>
                        <a:pt x="559" y="404"/>
                      </a:lnTo>
                      <a:lnTo>
                        <a:pt x="569" y="403"/>
                      </a:lnTo>
                      <a:lnTo>
                        <a:pt x="578" y="401"/>
                      </a:lnTo>
                      <a:lnTo>
                        <a:pt x="587" y="397"/>
                      </a:lnTo>
                      <a:lnTo>
                        <a:pt x="597" y="394"/>
                      </a:lnTo>
                      <a:lnTo>
                        <a:pt x="606" y="389"/>
                      </a:lnTo>
                      <a:lnTo>
                        <a:pt x="615" y="385"/>
                      </a:lnTo>
                      <a:lnTo>
                        <a:pt x="624" y="381"/>
                      </a:lnTo>
                      <a:lnTo>
                        <a:pt x="655" y="396"/>
                      </a:lnTo>
                      <a:lnTo>
                        <a:pt x="540" y="439"/>
                      </a:lnTo>
                      <a:lnTo>
                        <a:pt x="524" y="420"/>
                      </a:lnTo>
                      <a:lnTo>
                        <a:pt x="515" y="397"/>
                      </a:lnTo>
                      <a:lnTo>
                        <a:pt x="511" y="373"/>
                      </a:lnTo>
                      <a:lnTo>
                        <a:pt x="508" y="349"/>
                      </a:lnTo>
                      <a:lnTo>
                        <a:pt x="511" y="336"/>
                      </a:lnTo>
                      <a:lnTo>
                        <a:pt x="518" y="324"/>
                      </a:lnTo>
                      <a:lnTo>
                        <a:pt x="526" y="311"/>
                      </a:lnTo>
                      <a:lnTo>
                        <a:pt x="536" y="298"/>
                      </a:lnTo>
                      <a:lnTo>
                        <a:pt x="544" y="288"/>
                      </a:lnTo>
                      <a:lnTo>
                        <a:pt x="552" y="280"/>
                      </a:lnTo>
                      <a:lnTo>
                        <a:pt x="556" y="274"/>
                      </a:lnTo>
                      <a:lnTo>
                        <a:pt x="559" y="272"/>
                      </a:lnTo>
                      <a:lnTo>
                        <a:pt x="560" y="257"/>
                      </a:lnTo>
                      <a:lnTo>
                        <a:pt x="562" y="241"/>
                      </a:lnTo>
                      <a:lnTo>
                        <a:pt x="566" y="227"/>
                      </a:lnTo>
                      <a:lnTo>
                        <a:pt x="571" y="213"/>
                      </a:lnTo>
                      <a:lnTo>
                        <a:pt x="579" y="201"/>
                      </a:lnTo>
                      <a:lnTo>
                        <a:pt x="590" y="190"/>
                      </a:lnTo>
                      <a:lnTo>
                        <a:pt x="602" y="181"/>
                      </a:lnTo>
                      <a:lnTo>
                        <a:pt x="619" y="173"/>
                      </a:lnTo>
                      <a:lnTo>
                        <a:pt x="615" y="169"/>
                      </a:lnTo>
                      <a:lnTo>
                        <a:pt x="604" y="161"/>
                      </a:lnTo>
                      <a:lnTo>
                        <a:pt x="587" y="150"/>
                      </a:lnTo>
                      <a:lnTo>
                        <a:pt x="567" y="135"/>
                      </a:lnTo>
                      <a:lnTo>
                        <a:pt x="545" y="120"/>
                      </a:lnTo>
                      <a:lnTo>
                        <a:pt x="522" y="104"/>
                      </a:lnTo>
                      <a:lnTo>
                        <a:pt x="499" y="89"/>
                      </a:lnTo>
                      <a:lnTo>
                        <a:pt x="479" y="76"/>
                      </a:lnTo>
                      <a:lnTo>
                        <a:pt x="471" y="83"/>
                      </a:lnTo>
                      <a:lnTo>
                        <a:pt x="464" y="93"/>
                      </a:lnTo>
                      <a:lnTo>
                        <a:pt x="457" y="104"/>
                      </a:lnTo>
                      <a:lnTo>
                        <a:pt x="452" y="114"/>
                      </a:lnTo>
                      <a:lnTo>
                        <a:pt x="560" y="189"/>
                      </a:lnTo>
                      <a:lnTo>
                        <a:pt x="547" y="210"/>
                      </a:lnTo>
                      <a:lnTo>
                        <a:pt x="426" y="134"/>
                      </a:lnTo>
                      <a:lnTo>
                        <a:pt x="411" y="143"/>
                      </a:lnTo>
                      <a:lnTo>
                        <a:pt x="395" y="152"/>
                      </a:lnTo>
                      <a:lnTo>
                        <a:pt x="380" y="161"/>
                      </a:lnTo>
                      <a:lnTo>
                        <a:pt x="366" y="171"/>
                      </a:lnTo>
                      <a:lnTo>
                        <a:pt x="351" y="180"/>
                      </a:lnTo>
                      <a:lnTo>
                        <a:pt x="336" y="189"/>
                      </a:lnTo>
                      <a:lnTo>
                        <a:pt x="322" y="198"/>
                      </a:lnTo>
                      <a:lnTo>
                        <a:pt x="307" y="207"/>
                      </a:lnTo>
                      <a:lnTo>
                        <a:pt x="293" y="215"/>
                      </a:lnTo>
                      <a:lnTo>
                        <a:pt x="279" y="225"/>
                      </a:lnTo>
                      <a:lnTo>
                        <a:pt x="264" y="234"/>
                      </a:lnTo>
                      <a:lnTo>
                        <a:pt x="249" y="243"/>
                      </a:lnTo>
                      <a:lnTo>
                        <a:pt x="235" y="252"/>
                      </a:lnTo>
                      <a:lnTo>
                        <a:pt x="220" y="262"/>
                      </a:lnTo>
                      <a:lnTo>
                        <a:pt x="204" y="272"/>
                      </a:lnTo>
                      <a:lnTo>
                        <a:pt x="189" y="281"/>
                      </a:lnTo>
                      <a:lnTo>
                        <a:pt x="166" y="317"/>
                      </a:lnTo>
                      <a:lnTo>
                        <a:pt x="140" y="373"/>
                      </a:lnTo>
                      <a:lnTo>
                        <a:pt x="116" y="445"/>
                      </a:lnTo>
                      <a:lnTo>
                        <a:pt x="93" y="522"/>
                      </a:lnTo>
                      <a:lnTo>
                        <a:pt x="72" y="601"/>
                      </a:lnTo>
                      <a:lnTo>
                        <a:pt x="54" y="675"/>
                      </a:lnTo>
                      <a:lnTo>
                        <a:pt x="39" y="737"/>
                      </a:lnTo>
                      <a:lnTo>
                        <a:pt x="29" y="781"/>
                      </a:lnTo>
                      <a:lnTo>
                        <a:pt x="22" y="781"/>
                      </a:lnTo>
                      <a:lnTo>
                        <a:pt x="14" y="781"/>
                      </a:lnTo>
                      <a:lnTo>
                        <a:pt x="7" y="780"/>
                      </a:lnTo>
                      <a:lnTo>
                        <a:pt x="0" y="776"/>
                      </a:lnTo>
                      <a:lnTo>
                        <a:pt x="3" y="756"/>
                      </a:lnTo>
                      <a:lnTo>
                        <a:pt x="14" y="701"/>
                      </a:lnTo>
                      <a:lnTo>
                        <a:pt x="30" y="623"/>
                      </a:lnTo>
                      <a:lnTo>
                        <a:pt x="49" y="532"/>
                      </a:lnTo>
                      <a:lnTo>
                        <a:pt x="74" y="438"/>
                      </a:lnTo>
                      <a:lnTo>
                        <a:pt x="99" y="351"/>
                      </a:lnTo>
                      <a:lnTo>
                        <a:pt x="128" y="282"/>
                      </a:lnTo>
                      <a:lnTo>
                        <a:pt x="155" y="242"/>
                      </a:lnTo>
                      <a:lnTo>
                        <a:pt x="158" y="241"/>
                      </a:lnTo>
                      <a:lnTo>
                        <a:pt x="166" y="236"/>
                      </a:lnTo>
                      <a:lnTo>
                        <a:pt x="177" y="230"/>
                      </a:lnTo>
                      <a:lnTo>
                        <a:pt x="193" y="222"/>
                      </a:lnTo>
                      <a:lnTo>
                        <a:pt x="212" y="213"/>
                      </a:lnTo>
                      <a:lnTo>
                        <a:pt x="233" y="203"/>
                      </a:lnTo>
                      <a:lnTo>
                        <a:pt x="255" y="190"/>
                      </a:lnTo>
                      <a:lnTo>
                        <a:pt x="279" y="179"/>
                      </a:lnTo>
                      <a:lnTo>
                        <a:pt x="302" y="166"/>
                      </a:lnTo>
                      <a:lnTo>
                        <a:pt x="325" y="153"/>
                      </a:lnTo>
                      <a:lnTo>
                        <a:pt x="348" y="142"/>
                      </a:lnTo>
                      <a:lnTo>
                        <a:pt x="367" y="130"/>
                      </a:lnTo>
                      <a:lnTo>
                        <a:pt x="386" y="120"/>
                      </a:lnTo>
                      <a:lnTo>
                        <a:pt x="401" y="111"/>
                      </a:lnTo>
                      <a:lnTo>
                        <a:pt x="412" y="104"/>
                      </a:lnTo>
                      <a:lnTo>
                        <a:pt x="419" y="99"/>
                      </a:lnTo>
                      <a:lnTo>
                        <a:pt x="425" y="93"/>
                      </a:lnTo>
                      <a:lnTo>
                        <a:pt x="432" y="83"/>
                      </a:lnTo>
                      <a:lnTo>
                        <a:pt x="441" y="72"/>
                      </a:lnTo>
                      <a:lnTo>
                        <a:pt x="450" y="59"/>
                      </a:lnTo>
                      <a:lnTo>
                        <a:pt x="460" y="47"/>
                      </a:lnTo>
                      <a:lnTo>
                        <a:pt x="470" y="39"/>
                      </a:lnTo>
                      <a:lnTo>
                        <a:pt x="479" y="34"/>
                      </a:lnTo>
                      <a:lnTo>
                        <a:pt x="488" y="35"/>
                      </a:lnTo>
                      <a:lnTo>
                        <a:pt x="498" y="42"/>
                      </a:lnTo>
                      <a:lnTo>
                        <a:pt x="511" y="52"/>
                      </a:lnTo>
                      <a:lnTo>
                        <a:pt x="530" y="65"/>
                      </a:lnTo>
                      <a:lnTo>
                        <a:pt x="552" y="78"/>
                      </a:lnTo>
                      <a:lnTo>
                        <a:pt x="574" y="93"/>
                      </a:lnTo>
                      <a:lnTo>
                        <a:pt x="596" y="108"/>
                      </a:lnTo>
                      <a:lnTo>
                        <a:pt x="614" y="121"/>
                      </a:lnTo>
                      <a:lnTo>
                        <a:pt x="629" y="130"/>
                      </a:lnTo>
                      <a:lnTo>
                        <a:pt x="638" y="110"/>
                      </a:lnTo>
                      <a:lnTo>
                        <a:pt x="649" y="87"/>
                      </a:lnTo>
                      <a:lnTo>
                        <a:pt x="659" y="63"/>
                      </a:lnTo>
                      <a:lnTo>
                        <a:pt x="672" y="42"/>
                      </a:lnTo>
                      <a:lnTo>
                        <a:pt x="687" y="23"/>
                      </a:lnTo>
                      <a:lnTo>
                        <a:pt x="704" y="8"/>
                      </a:lnTo>
                      <a:lnTo>
                        <a:pt x="726" y="0"/>
                      </a:lnTo>
                      <a:lnTo>
                        <a:pt x="751" y="0"/>
                      </a:lnTo>
                      <a:lnTo>
                        <a:pt x="760" y="2"/>
                      </a:lnTo>
                      <a:lnTo>
                        <a:pt x="772" y="5"/>
                      </a:lnTo>
                      <a:lnTo>
                        <a:pt x="783" y="9"/>
                      </a:lnTo>
                      <a:lnTo>
                        <a:pt x="797" y="15"/>
                      </a:lnTo>
                      <a:lnTo>
                        <a:pt x="811" y="21"/>
                      </a:lnTo>
                      <a:lnTo>
                        <a:pt x="826" y="28"/>
                      </a:lnTo>
                      <a:lnTo>
                        <a:pt x="842" y="35"/>
                      </a:lnTo>
                      <a:lnTo>
                        <a:pt x="857" y="42"/>
                      </a:lnTo>
                      <a:lnTo>
                        <a:pt x="872" y="50"/>
                      </a:lnTo>
                      <a:lnTo>
                        <a:pt x="887" y="58"/>
                      </a:lnTo>
                      <a:lnTo>
                        <a:pt x="901" y="66"/>
                      </a:lnTo>
                      <a:lnTo>
                        <a:pt x="915" y="74"/>
                      </a:lnTo>
                      <a:lnTo>
                        <a:pt x="926" y="81"/>
                      </a:lnTo>
                      <a:lnTo>
                        <a:pt x="937" y="88"/>
                      </a:lnTo>
                      <a:lnTo>
                        <a:pt x="946" y="95"/>
                      </a:lnTo>
                      <a:lnTo>
                        <a:pt x="953" y="100"/>
                      </a:lnTo>
                      <a:lnTo>
                        <a:pt x="958" y="95"/>
                      </a:lnTo>
                      <a:lnTo>
                        <a:pt x="964" y="89"/>
                      </a:lnTo>
                      <a:lnTo>
                        <a:pt x="970" y="84"/>
                      </a:lnTo>
                      <a:lnTo>
                        <a:pt x="978" y="81"/>
                      </a:lnTo>
                      <a:lnTo>
                        <a:pt x="998" y="77"/>
                      </a:lnTo>
                      <a:lnTo>
                        <a:pt x="1015" y="76"/>
                      </a:lnTo>
                      <a:lnTo>
                        <a:pt x="1032" y="77"/>
                      </a:lnTo>
                      <a:lnTo>
                        <a:pt x="1048" y="81"/>
                      </a:lnTo>
                      <a:lnTo>
                        <a:pt x="1064" y="88"/>
                      </a:lnTo>
                      <a:lnTo>
                        <a:pt x="1083" y="96"/>
                      </a:lnTo>
                      <a:lnTo>
                        <a:pt x="1101" y="106"/>
                      </a:lnTo>
                      <a:lnTo>
                        <a:pt x="1123" y="118"/>
                      </a:lnTo>
                      <a:lnTo>
                        <a:pt x="1144" y="130"/>
                      </a:lnTo>
                      <a:lnTo>
                        <a:pt x="1165" y="143"/>
                      </a:lnTo>
                      <a:lnTo>
                        <a:pt x="1184" y="156"/>
                      </a:lnTo>
                      <a:lnTo>
                        <a:pt x="1204" y="169"/>
                      </a:lnTo>
                      <a:lnTo>
                        <a:pt x="1223" y="183"/>
                      </a:lnTo>
                      <a:lnTo>
                        <a:pt x="1243" y="198"/>
                      </a:lnTo>
                      <a:lnTo>
                        <a:pt x="1261" y="213"/>
                      </a:lnTo>
                      <a:lnTo>
                        <a:pt x="1281" y="229"/>
                      </a:lnTo>
                      <a:lnTo>
                        <a:pt x="1295" y="244"/>
                      </a:lnTo>
                      <a:lnTo>
                        <a:pt x="1306" y="259"/>
                      </a:lnTo>
                      <a:lnTo>
                        <a:pt x="1316" y="273"/>
                      </a:lnTo>
                      <a:lnTo>
                        <a:pt x="1322" y="287"/>
                      </a:lnTo>
                      <a:lnTo>
                        <a:pt x="1327" y="300"/>
                      </a:lnTo>
                      <a:lnTo>
                        <a:pt x="1331" y="313"/>
                      </a:lnTo>
                      <a:lnTo>
                        <a:pt x="1332" y="327"/>
                      </a:lnTo>
                      <a:lnTo>
                        <a:pt x="1332" y="341"/>
                      </a:lnTo>
                      <a:lnTo>
                        <a:pt x="1331" y="349"/>
                      </a:lnTo>
                      <a:lnTo>
                        <a:pt x="1328" y="356"/>
                      </a:lnTo>
                      <a:lnTo>
                        <a:pt x="1324" y="362"/>
                      </a:lnTo>
                      <a:lnTo>
                        <a:pt x="1317" y="364"/>
                      </a:lnTo>
                      <a:lnTo>
                        <a:pt x="1311" y="356"/>
                      </a:lnTo>
                      <a:lnTo>
                        <a:pt x="1307" y="344"/>
                      </a:lnTo>
                      <a:lnTo>
                        <a:pt x="1306" y="334"/>
                      </a:lnTo>
                      <a:lnTo>
                        <a:pt x="1306" y="323"/>
                      </a:lnTo>
                      <a:lnTo>
                        <a:pt x="1301" y="308"/>
                      </a:lnTo>
                      <a:lnTo>
                        <a:pt x="1294" y="293"/>
                      </a:lnTo>
                      <a:lnTo>
                        <a:pt x="1283" y="279"/>
                      </a:lnTo>
                      <a:lnTo>
                        <a:pt x="1273" y="265"/>
                      </a:lnTo>
                      <a:lnTo>
                        <a:pt x="1260" y="251"/>
                      </a:lnTo>
                      <a:lnTo>
                        <a:pt x="1246" y="239"/>
                      </a:lnTo>
                      <a:lnTo>
                        <a:pt x="1231" y="226"/>
                      </a:lnTo>
                      <a:lnTo>
                        <a:pt x="1215" y="213"/>
                      </a:lnTo>
                      <a:lnTo>
                        <a:pt x="1199" y="202"/>
                      </a:lnTo>
                      <a:lnTo>
                        <a:pt x="1182" y="190"/>
                      </a:lnTo>
                      <a:lnTo>
                        <a:pt x="1165" y="179"/>
                      </a:lnTo>
                      <a:lnTo>
                        <a:pt x="1147" y="168"/>
                      </a:lnTo>
                      <a:lnTo>
                        <a:pt x="1129" y="158"/>
                      </a:lnTo>
                      <a:lnTo>
                        <a:pt x="1113" y="148"/>
                      </a:lnTo>
                      <a:lnTo>
                        <a:pt x="1096" y="137"/>
                      </a:lnTo>
                      <a:lnTo>
                        <a:pt x="1079" y="127"/>
                      </a:lnTo>
                      <a:lnTo>
                        <a:pt x="1067" y="121"/>
                      </a:lnTo>
                      <a:lnTo>
                        <a:pt x="1054" y="114"/>
                      </a:lnTo>
                      <a:lnTo>
                        <a:pt x="1043" y="110"/>
                      </a:lnTo>
                      <a:lnTo>
                        <a:pt x="1030" y="105"/>
                      </a:lnTo>
                      <a:lnTo>
                        <a:pt x="1017" y="104"/>
                      </a:lnTo>
                      <a:lnTo>
                        <a:pt x="1006" y="105"/>
                      </a:lnTo>
                      <a:lnTo>
                        <a:pt x="994" y="111"/>
                      </a:lnTo>
                      <a:lnTo>
                        <a:pt x="983" y="120"/>
                      </a:lnTo>
                      <a:lnTo>
                        <a:pt x="988" y="127"/>
                      </a:lnTo>
                      <a:lnTo>
                        <a:pt x="994" y="133"/>
                      </a:lnTo>
                      <a:lnTo>
                        <a:pt x="1000" y="138"/>
                      </a:lnTo>
                      <a:lnTo>
                        <a:pt x="1007" y="144"/>
                      </a:lnTo>
                      <a:lnTo>
                        <a:pt x="1013" y="149"/>
                      </a:lnTo>
                      <a:lnTo>
                        <a:pt x="1019" y="154"/>
                      </a:lnTo>
                      <a:lnTo>
                        <a:pt x="1026" y="160"/>
                      </a:lnTo>
                      <a:lnTo>
                        <a:pt x="1032" y="166"/>
                      </a:lnTo>
                      <a:lnTo>
                        <a:pt x="1049" y="169"/>
                      </a:lnTo>
                      <a:lnTo>
                        <a:pt x="1067" y="175"/>
                      </a:lnTo>
                      <a:lnTo>
                        <a:pt x="1083" y="181"/>
                      </a:lnTo>
                      <a:lnTo>
                        <a:pt x="1100" y="188"/>
                      </a:lnTo>
                      <a:lnTo>
                        <a:pt x="1117" y="196"/>
                      </a:lnTo>
                      <a:lnTo>
                        <a:pt x="1134" y="204"/>
                      </a:lnTo>
                      <a:lnTo>
                        <a:pt x="1151" y="213"/>
                      </a:lnTo>
                      <a:lnTo>
                        <a:pt x="1166" y="222"/>
                      </a:lnTo>
                      <a:lnTo>
                        <a:pt x="1181" y="233"/>
                      </a:lnTo>
                      <a:lnTo>
                        <a:pt x="1196" y="243"/>
                      </a:lnTo>
                      <a:lnTo>
                        <a:pt x="1210" y="253"/>
                      </a:lnTo>
                      <a:lnTo>
                        <a:pt x="1222" y="264"/>
                      </a:lnTo>
                      <a:lnTo>
                        <a:pt x="1235" y="274"/>
                      </a:lnTo>
                      <a:lnTo>
                        <a:pt x="1245" y="286"/>
                      </a:lnTo>
                      <a:lnTo>
                        <a:pt x="1256" y="296"/>
                      </a:lnTo>
                      <a:lnTo>
                        <a:pt x="1264" y="306"/>
                      </a:lnTo>
                      <a:lnTo>
                        <a:pt x="1264" y="313"/>
                      </a:lnTo>
                      <a:lnTo>
                        <a:pt x="1264" y="321"/>
                      </a:lnTo>
                      <a:lnTo>
                        <a:pt x="1263" y="329"/>
                      </a:lnTo>
                      <a:lnTo>
                        <a:pt x="1260" y="338"/>
                      </a:lnTo>
                      <a:lnTo>
                        <a:pt x="1250" y="325"/>
                      </a:lnTo>
                      <a:lnTo>
                        <a:pt x="1243" y="315"/>
                      </a:lnTo>
                      <a:lnTo>
                        <a:pt x="1236" y="305"/>
                      </a:lnTo>
                      <a:lnTo>
                        <a:pt x="1228" y="297"/>
                      </a:lnTo>
                      <a:lnTo>
                        <a:pt x="1208" y="281"/>
                      </a:lnTo>
                      <a:lnTo>
                        <a:pt x="1190" y="265"/>
                      </a:lnTo>
                      <a:lnTo>
                        <a:pt x="1170" y="250"/>
                      </a:lnTo>
                      <a:lnTo>
                        <a:pt x="1150" y="235"/>
                      </a:lnTo>
                      <a:lnTo>
                        <a:pt x="1129" y="222"/>
                      </a:lnTo>
                      <a:lnTo>
                        <a:pt x="1107" y="211"/>
                      </a:lnTo>
                      <a:lnTo>
                        <a:pt x="1084" y="202"/>
                      </a:lnTo>
                      <a:lnTo>
                        <a:pt x="1060" y="195"/>
                      </a:lnTo>
                      <a:lnTo>
                        <a:pt x="1066" y="201"/>
                      </a:lnTo>
                      <a:lnTo>
                        <a:pt x="1070" y="206"/>
                      </a:lnTo>
                      <a:lnTo>
                        <a:pt x="1075" y="213"/>
                      </a:lnTo>
                      <a:lnTo>
                        <a:pt x="1079" y="220"/>
                      </a:lnTo>
                      <a:lnTo>
                        <a:pt x="1084" y="227"/>
                      </a:lnTo>
                      <a:lnTo>
                        <a:pt x="1087" y="234"/>
                      </a:lnTo>
                      <a:lnTo>
                        <a:pt x="1092" y="242"/>
                      </a:lnTo>
                      <a:lnTo>
                        <a:pt x="1096" y="249"/>
                      </a:lnTo>
                      <a:lnTo>
                        <a:pt x="1100" y="250"/>
                      </a:lnTo>
                      <a:lnTo>
                        <a:pt x="1108" y="250"/>
                      </a:lnTo>
                      <a:lnTo>
                        <a:pt x="1120" y="250"/>
                      </a:lnTo>
                      <a:lnTo>
                        <a:pt x="1131" y="251"/>
                      </a:lnTo>
                      <a:lnTo>
                        <a:pt x="1143" y="255"/>
                      </a:lnTo>
                      <a:lnTo>
                        <a:pt x="1153" y="258"/>
                      </a:lnTo>
                      <a:lnTo>
                        <a:pt x="1160" y="264"/>
                      </a:lnTo>
                      <a:lnTo>
                        <a:pt x="1162" y="272"/>
                      </a:lnTo>
                      <a:lnTo>
                        <a:pt x="1151" y="272"/>
                      </a:lnTo>
                      <a:lnTo>
                        <a:pt x="1140" y="271"/>
                      </a:lnTo>
                      <a:lnTo>
                        <a:pt x="1131" y="271"/>
                      </a:lnTo>
                      <a:lnTo>
                        <a:pt x="1122" y="270"/>
                      </a:lnTo>
                      <a:lnTo>
                        <a:pt x="1114" y="270"/>
                      </a:lnTo>
                      <a:lnTo>
                        <a:pt x="1107" y="270"/>
                      </a:lnTo>
                      <a:lnTo>
                        <a:pt x="1101" y="270"/>
                      </a:lnTo>
                      <a:lnTo>
                        <a:pt x="1096" y="270"/>
                      </a:lnTo>
                      <a:lnTo>
                        <a:pt x="1084" y="3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165"/>
                <p:cNvSpPr>
                  <a:spLocks/>
                </p:cNvSpPr>
                <p:nvPr/>
              </p:nvSpPr>
              <p:spPr bwMode="auto">
                <a:xfrm>
                  <a:off x="1814" y="397"/>
                  <a:ext cx="212" cy="276"/>
                </a:xfrm>
                <a:custGeom>
                  <a:avLst/>
                  <a:gdLst/>
                  <a:ahLst/>
                  <a:cxnLst>
                    <a:cxn ang="0">
                      <a:pos x="210" y="535"/>
                    </a:cxn>
                    <a:cxn ang="0">
                      <a:pos x="280" y="500"/>
                    </a:cxn>
                    <a:cxn ang="0">
                      <a:pos x="336" y="454"/>
                    </a:cxn>
                    <a:cxn ang="0">
                      <a:pos x="380" y="398"/>
                    </a:cxn>
                    <a:cxn ang="0">
                      <a:pos x="402" y="342"/>
                    </a:cxn>
                    <a:cxn ang="0">
                      <a:pos x="417" y="325"/>
                    </a:cxn>
                    <a:cxn ang="0">
                      <a:pos x="412" y="312"/>
                    </a:cxn>
                    <a:cxn ang="0">
                      <a:pos x="395" y="322"/>
                    </a:cxn>
                    <a:cxn ang="0">
                      <a:pos x="357" y="308"/>
                    </a:cxn>
                    <a:cxn ang="0">
                      <a:pos x="316" y="233"/>
                    </a:cxn>
                    <a:cxn ang="0">
                      <a:pos x="279" y="141"/>
                    </a:cxn>
                    <a:cxn ang="0">
                      <a:pos x="219" y="64"/>
                    </a:cxn>
                    <a:cxn ang="0">
                      <a:pos x="159" y="41"/>
                    </a:cxn>
                    <a:cxn ang="0">
                      <a:pos x="137" y="44"/>
                    </a:cxn>
                    <a:cxn ang="0">
                      <a:pos x="123" y="24"/>
                    </a:cxn>
                    <a:cxn ang="0">
                      <a:pos x="157" y="18"/>
                    </a:cxn>
                    <a:cxn ang="0">
                      <a:pos x="214" y="32"/>
                    </a:cxn>
                    <a:cxn ang="0">
                      <a:pos x="309" y="134"/>
                    </a:cxn>
                    <a:cxn ang="0">
                      <a:pos x="356" y="238"/>
                    </a:cxn>
                    <a:cxn ang="0">
                      <a:pos x="373" y="268"/>
                    </a:cxn>
                    <a:cxn ang="0">
                      <a:pos x="389" y="264"/>
                    </a:cxn>
                    <a:cxn ang="0">
                      <a:pos x="370" y="216"/>
                    </a:cxn>
                    <a:cxn ang="0">
                      <a:pos x="321" y="97"/>
                    </a:cxn>
                    <a:cxn ang="0">
                      <a:pos x="237" y="17"/>
                    </a:cxn>
                    <a:cxn ang="0">
                      <a:pos x="153" y="0"/>
                    </a:cxn>
                    <a:cxn ang="0">
                      <a:pos x="79" y="2"/>
                    </a:cxn>
                    <a:cxn ang="0">
                      <a:pos x="43" y="2"/>
                    </a:cxn>
                    <a:cxn ang="0">
                      <a:pos x="8" y="13"/>
                    </a:cxn>
                    <a:cxn ang="0">
                      <a:pos x="8" y="36"/>
                    </a:cxn>
                    <a:cxn ang="0">
                      <a:pos x="40" y="56"/>
                    </a:cxn>
                    <a:cxn ang="0">
                      <a:pos x="49" y="80"/>
                    </a:cxn>
                    <a:cxn ang="0">
                      <a:pos x="61" y="74"/>
                    </a:cxn>
                    <a:cxn ang="0">
                      <a:pos x="31" y="26"/>
                    </a:cxn>
                    <a:cxn ang="0">
                      <a:pos x="49" y="17"/>
                    </a:cxn>
                    <a:cxn ang="0">
                      <a:pos x="77" y="17"/>
                    </a:cxn>
                    <a:cxn ang="0">
                      <a:pos x="111" y="69"/>
                    </a:cxn>
                    <a:cxn ang="0">
                      <a:pos x="82" y="81"/>
                    </a:cxn>
                    <a:cxn ang="0">
                      <a:pos x="49" y="93"/>
                    </a:cxn>
                    <a:cxn ang="0">
                      <a:pos x="23" y="77"/>
                    </a:cxn>
                    <a:cxn ang="0">
                      <a:pos x="6" y="49"/>
                    </a:cxn>
                    <a:cxn ang="0">
                      <a:pos x="22" y="103"/>
                    </a:cxn>
                    <a:cxn ang="0">
                      <a:pos x="48" y="120"/>
                    </a:cxn>
                    <a:cxn ang="0">
                      <a:pos x="98" y="105"/>
                    </a:cxn>
                    <a:cxn ang="0">
                      <a:pos x="130" y="80"/>
                    </a:cxn>
                    <a:cxn ang="0">
                      <a:pos x="137" y="64"/>
                    </a:cxn>
                    <a:cxn ang="0">
                      <a:pos x="183" y="66"/>
                    </a:cxn>
                    <a:cxn ang="0">
                      <a:pos x="230" y="108"/>
                    </a:cxn>
                    <a:cxn ang="0">
                      <a:pos x="275" y="204"/>
                    </a:cxn>
                    <a:cxn ang="0">
                      <a:pos x="312" y="299"/>
                    </a:cxn>
                    <a:cxn ang="0">
                      <a:pos x="340" y="333"/>
                    </a:cxn>
                    <a:cxn ang="0">
                      <a:pos x="377" y="356"/>
                    </a:cxn>
                    <a:cxn ang="0">
                      <a:pos x="342" y="415"/>
                    </a:cxn>
                    <a:cxn ang="0">
                      <a:pos x="291" y="468"/>
                    </a:cxn>
                    <a:cxn ang="0">
                      <a:pos x="225" y="510"/>
                    </a:cxn>
                    <a:cxn ang="0">
                      <a:pos x="140" y="534"/>
                    </a:cxn>
                  </a:cxnLst>
                  <a:rect l="0" t="0" r="r" b="b"/>
                  <a:pathLst>
                    <a:path w="423" h="552">
                      <a:moveTo>
                        <a:pt x="147" y="552"/>
                      </a:moveTo>
                      <a:lnTo>
                        <a:pt x="169" y="548"/>
                      </a:lnTo>
                      <a:lnTo>
                        <a:pt x="189" y="542"/>
                      </a:lnTo>
                      <a:lnTo>
                        <a:pt x="210" y="535"/>
                      </a:lnTo>
                      <a:lnTo>
                        <a:pt x="228" y="527"/>
                      </a:lnTo>
                      <a:lnTo>
                        <a:pt x="246" y="519"/>
                      </a:lnTo>
                      <a:lnTo>
                        <a:pt x="263" y="510"/>
                      </a:lnTo>
                      <a:lnTo>
                        <a:pt x="280" y="500"/>
                      </a:lnTo>
                      <a:lnTo>
                        <a:pt x="295" y="490"/>
                      </a:lnTo>
                      <a:lnTo>
                        <a:pt x="310" y="479"/>
                      </a:lnTo>
                      <a:lnTo>
                        <a:pt x="324" y="467"/>
                      </a:lnTo>
                      <a:lnTo>
                        <a:pt x="336" y="454"/>
                      </a:lnTo>
                      <a:lnTo>
                        <a:pt x="349" y="441"/>
                      </a:lnTo>
                      <a:lnTo>
                        <a:pt x="359" y="427"/>
                      </a:lnTo>
                      <a:lnTo>
                        <a:pt x="370" y="413"/>
                      </a:lnTo>
                      <a:lnTo>
                        <a:pt x="380" y="398"/>
                      </a:lnTo>
                      <a:lnTo>
                        <a:pt x="388" y="382"/>
                      </a:lnTo>
                      <a:lnTo>
                        <a:pt x="394" y="363"/>
                      </a:lnTo>
                      <a:lnTo>
                        <a:pt x="399" y="351"/>
                      </a:lnTo>
                      <a:lnTo>
                        <a:pt x="402" y="342"/>
                      </a:lnTo>
                      <a:lnTo>
                        <a:pt x="405" y="335"/>
                      </a:lnTo>
                      <a:lnTo>
                        <a:pt x="409" y="331"/>
                      </a:lnTo>
                      <a:lnTo>
                        <a:pt x="412" y="328"/>
                      </a:lnTo>
                      <a:lnTo>
                        <a:pt x="417" y="325"/>
                      </a:lnTo>
                      <a:lnTo>
                        <a:pt x="423" y="323"/>
                      </a:lnTo>
                      <a:lnTo>
                        <a:pt x="423" y="314"/>
                      </a:lnTo>
                      <a:lnTo>
                        <a:pt x="417" y="313"/>
                      </a:lnTo>
                      <a:lnTo>
                        <a:pt x="412" y="312"/>
                      </a:lnTo>
                      <a:lnTo>
                        <a:pt x="408" y="313"/>
                      </a:lnTo>
                      <a:lnTo>
                        <a:pt x="403" y="315"/>
                      </a:lnTo>
                      <a:lnTo>
                        <a:pt x="400" y="318"/>
                      </a:lnTo>
                      <a:lnTo>
                        <a:pt x="395" y="322"/>
                      </a:lnTo>
                      <a:lnTo>
                        <a:pt x="392" y="325"/>
                      </a:lnTo>
                      <a:lnTo>
                        <a:pt x="388" y="329"/>
                      </a:lnTo>
                      <a:lnTo>
                        <a:pt x="371" y="321"/>
                      </a:lnTo>
                      <a:lnTo>
                        <a:pt x="357" y="308"/>
                      </a:lnTo>
                      <a:lnTo>
                        <a:pt x="344" y="293"/>
                      </a:lnTo>
                      <a:lnTo>
                        <a:pt x="334" y="276"/>
                      </a:lnTo>
                      <a:lnTo>
                        <a:pt x="325" y="255"/>
                      </a:lnTo>
                      <a:lnTo>
                        <a:pt x="316" y="233"/>
                      </a:lnTo>
                      <a:lnTo>
                        <a:pt x="308" y="211"/>
                      </a:lnTo>
                      <a:lnTo>
                        <a:pt x="298" y="187"/>
                      </a:lnTo>
                      <a:lnTo>
                        <a:pt x="289" y="164"/>
                      </a:lnTo>
                      <a:lnTo>
                        <a:pt x="279" y="141"/>
                      </a:lnTo>
                      <a:lnTo>
                        <a:pt x="267" y="119"/>
                      </a:lnTo>
                      <a:lnTo>
                        <a:pt x="253" y="99"/>
                      </a:lnTo>
                      <a:lnTo>
                        <a:pt x="238" y="80"/>
                      </a:lnTo>
                      <a:lnTo>
                        <a:pt x="219" y="64"/>
                      </a:lnTo>
                      <a:lnTo>
                        <a:pt x="197" y="51"/>
                      </a:lnTo>
                      <a:lnTo>
                        <a:pt x="172" y="42"/>
                      </a:lnTo>
                      <a:lnTo>
                        <a:pt x="166" y="41"/>
                      </a:lnTo>
                      <a:lnTo>
                        <a:pt x="159" y="41"/>
                      </a:lnTo>
                      <a:lnTo>
                        <a:pt x="153" y="41"/>
                      </a:lnTo>
                      <a:lnTo>
                        <a:pt x="147" y="42"/>
                      </a:lnTo>
                      <a:lnTo>
                        <a:pt x="143" y="43"/>
                      </a:lnTo>
                      <a:lnTo>
                        <a:pt x="137" y="44"/>
                      </a:lnTo>
                      <a:lnTo>
                        <a:pt x="132" y="46"/>
                      </a:lnTo>
                      <a:lnTo>
                        <a:pt x="129" y="47"/>
                      </a:lnTo>
                      <a:lnTo>
                        <a:pt x="113" y="25"/>
                      </a:lnTo>
                      <a:lnTo>
                        <a:pt x="123" y="24"/>
                      </a:lnTo>
                      <a:lnTo>
                        <a:pt x="132" y="21"/>
                      </a:lnTo>
                      <a:lnTo>
                        <a:pt x="140" y="20"/>
                      </a:lnTo>
                      <a:lnTo>
                        <a:pt x="149" y="19"/>
                      </a:lnTo>
                      <a:lnTo>
                        <a:pt x="157" y="18"/>
                      </a:lnTo>
                      <a:lnTo>
                        <a:pt x="165" y="18"/>
                      </a:lnTo>
                      <a:lnTo>
                        <a:pt x="172" y="19"/>
                      </a:lnTo>
                      <a:lnTo>
                        <a:pt x="180" y="20"/>
                      </a:lnTo>
                      <a:lnTo>
                        <a:pt x="214" y="32"/>
                      </a:lnTo>
                      <a:lnTo>
                        <a:pt x="243" y="50"/>
                      </a:lnTo>
                      <a:lnTo>
                        <a:pt x="268" y="74"/>
                      </a:lnTo>
                      <a:lnTo>
                        <a:pt x="290" y="103"/>
                      </a:lnTo>
                      <a:lnTo>
                        <a:pt x="309" y="134"/>
                      </a:lnTo>
                      <a:lnTo>
                        <a:pt x="325" y="168"/>
                      </a:lnTo>
                      <a:lnTo>
                        <a:pt x="339" y="200"/>
                      </a:lnTo>
                      <a:lnTo>
                        <a:pt x="351" y="230"/>
                      </a:lnTo>
                      <a:lnTo>
                        <a:pt x="356" y="238"/>
                      </a:lnTo>
                      <a:lnTo>
                        <a:pt x="361" y="247"/>
                      </a:lnTo>
                      <a:lnTo>
                        <a:pt x="364" y="255"/>
                      </a:lnTo>
                      <a:lnTo>
                        <a:pt x="369" y="262"/>
                      </a:lnTo>
                      <a:lnTo>
                        <a:pt x="373" y="268"/>
                      </a:lnTo>
                      <a:lnTo>
                        <a:pt x="379" y="271"/>
                      </a:lnTo>
                      <a:lnTo>
                        <a:pt x="386" y="274"/>
                      </a:lnTo>
                      <a:lnTo>
                        <a:pt x="394" y="274"/>
                      </a:lnTo>
                      <a:lnTo>
                        <a:pt x="389" y="264"/>
                      </a:lnTo>
                      <a:lnTo>
                        <a:pt x="387" y="257"/>
                      </a:lnTo>
                      <a:lnTo>
                        <a:pt x="385" y="252"/>
                      </a:lnTo>
                      <a:lnTo>
                        <a:pt x="382" y="245"/>
                      </a:lnTo>
                      <a:lnTo>
                        <a:pt x="370" y="216"/>
                      </a:lnTo>
                      <a:lnTo>
                        <a:pt x="358" y="187"/>
                      </a:lnTo>
                      <a:lnTo>
                        <a:pt x="347" y="156"/>
                      </a:lnTo>
                      <a:lnTo>
                        <a:pt x="335" y="126"/>
                      </a:lnTo>
                      <a:lnTo>
                        <a:pt x="321" y="97"/>
                      </a:lnTo>
                      <a:lnTo>
                        <a:pt x="305" y="71"/>
                      </a:lnTo>
                      <a:lnTo>
                        <a:pt x="284" y="48"/>
                      </a:lnTo>
                      <a:lnTo>
                        <a:pt x="258" y="28"/>
                      </a:lnTo>
                      <a:lnTo>
                        <a:pt x="237" y="17"/>
                      </a:lnTo>
                      <a:lnTo>
                        <a:pt x="215" y="9"/>
                      </a:lnTo>
                      <a:lnTo>
                        <a:pt x="195" y="3"/>
                      </a:lnTo>
                      <a:lnTo>
                        <a:pt x="174" y="1"/>
                      </a:lnTo>
                      <a:lnTo>
                        <a:pt x="153" y="0"/>
                      </a:lnTo>
                      <a:lnTo>
                        <a:pt x="132" y="1"/>
                      </a:lnTo>
                      <a:lnTo>
                        <a:pt x="113" y="4"/>
                      </a:lnTo>
                      <a:lnTo>
                        <a:pt x="93" y="9"/>
                      </a:lnTo>
                      <a:lnTo>
                        <a:pt x="79" y="2"/>
                      </a:lnTo>
                      <a:lnTo>
                        <a:pt x="69" y="1"/>
                      </a:lnTo>
                      <a:lnTo>
                        <a:pt x="60" y="0"/>
                      </a:lnTo>
                      <a:lnTo>
                        <a:pt x="52" y="1"/>
                      </a:lnTo>
                      <a:lnTo>
                        <a:pt x="43" y="2"/>
                      </a:lnTo>
                      <a:lnTo>
                        <a:pt x="34" y="4"/>
                      </a:lnTo>
                      <a:lnTo>
                        <a:pt x="26" y="6"/>
                      </a:lnTo>
                      <a:lnTo>
                        <a:pt x="17" y="10"/>
                      </a:lnTo>
                      <a:lnTo>
                        <a:pt x="8" y="13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8" y="36"/>
                      </a:lnTo>
                      <a:lnTo>
                        <a:pt x="20" y="38"/>
                      </a:lnTo>
                      <a:lnTo>
                        <a:pt x="28" y="42"/>
                      </a:lnTo>
                      <a:lnTo>
                        <a:pt x="34" y="49"/>
                      </a:lnTo>
                      <a:lnTo>
                        <a:pt x="40" y="56"/>
                      </a:lnTo>
                      <a:lnTo>
                        <a:pt x="45" y="65"/>
                      </a:lnTo>
                      <a:lnTo>
                        <a:pt x="47" y="72"/>
                      </a:lnTo>
                      <a:lnTo>
                        <a:pt x="48" y="78"/>
                      </a:lnTo>
                      <a:lnTo>
                        <a:pt x="49" y="80"/>
                      </a:lnTo>
                      <a:lnTo>
                        <a:pt x="53" y="80"/>
                      </a:lnTo>
                      <a:lnTo>
                        <a:pt x="56" y="79"/>
                      </a:lnTo>
                      <a:lnTo>
                        <a:pt x="59" y="77"/>
                      </a:lnTo>
                      <a:lnTo>
                        <a:pt x="61" y="74"/>
                      </a:lnTo>
                      <a:lnTo>
                        <a:pt x="59" y="59"/>
                      </a:lnTo>
                      <a:lnTo>
                        <a:pt x="53" y="47"/>
                      </a:lnTo>
                      <a:lnTo>
                        <a:pt x="44" y="35"/>
                      </a:lnTo>
                      <a:lnTo>
                        <a:pt x="31" y="26"/>
                      </a:lnTo>
                      <a:lnTo>
                        <a:pt x="33" y="24"/>
                      </a:lnTo>
                      <a:lnTo>
                        <a:pt x="38" y="21"/>
                      </a:lnTo>
                      <a:lnTo>
                        <a:pt x="44" y="19"/>
                      </a:lnTo>
                      <a:lnTo>
                        <a:pt x="49" y="17"/>
                      </a:lnTo>
                      <a:lnTo>
                        <a:pt x="56" y="14"/>
                      </a:lnTo>
                      <a:lnTo>
                        <a:pt x="63" y="14"/>
                      </a:lnTo>
                      <a:lnTo>
                        <a:pt x="70" y="14"/>
                      </a:lnTo>
                      <a:lnTo>
                        <a:pt x="77" y="17"/>
                      </a:lnTo>
                      <a:lnTo>
                        <a:pt x="90" y="28"/>
                      </a:lnTo>
                      <a:lnTo>
                        <a:pt x="99" y="41"/>
                      </a:lnTo>
                      <a:lnTo>
                        <a:pt x="105" y="55"/>
                      </a:lnTo>
                      <a:lnTo>
                        <a:pt x="111" y="69"/>
                      </a:lnTo>
                      <a:lnTo>
                        <a:pt x="104" y="72"/>
                      </a:lnTo>
                      <a:lnTo>
                        <a:pt x="97" y="76"/>
                      </a:lnTo>
                      <a:lnTo>
                        <a:pt x="89" y="79"/>
                      </a:lnTo>
                      <a:lnTo>
                        <a:pt x="82" y="81"/>
                      </a:lnTo>
                      <a:lnTo>
                        <a:pt x="74" y="85"/>
                      </a:lnTo>
                      <a:lnTo>
                        <a:pt x="66" y="87"/>
                      </a:lnTo>
                      <a:lnTo>
                        <a:pt x="58" y="89"/>
                      </a:lnTo>
                      <a:lnTo>
                        <a:pt x="49" y="93"/>
                      </a:lnTo>
                      <a:lnTo>
                        <a:pt x="43" y="90"/>
                      </a:lnTo>
                      <a:lnTo>
                        <a:pt x="36" y="87"/>
                      </a:lnTo>
                      <a:lnTo>
                        <a:pt x="29" y="82"/>
                      </a:lnTo>
                      <a:lnTo>
                        <a:pt x="23" y="77"/>
                      </a:lnTo>
                      <a:lnTo>
                        <a:pt x="18" y="70"/>
                      </a:lnTo>
                      <a:lnTo>
                        <a:pt x="14" y="63"/>
                      </a:lnTo>
                      <a:lnTo>
                        <a:pt x="9" y="56"/>
                      </a:lnTo>
                      <a:lnTo>
                        <a:pt x="6" y="49"/>
                      </a:lnTo>
                      <a:lnTo>
                        <a:pt x="3" y="66"/>
                      </a:lnTo>
                      <a:lnTo>
                        <a:pt x="7" y="80"/>
                      </a:lnTo>
                      <a:lnTo>
                        <a:pt x="14" y="93"/>
                      </a:lnTo>
                      <a:lnTo>
                        <a:pt x="22" y="103"/>
                      </a:lnTo>
                      <a:lnTo>
                        <a:pt x="31" y="110"/>
                      </a:lnTo>
                      <a:lnTo>
                        <a:pt x="40" y="116"/>
                      </a:lnTo>
                      <a:lnTo>
                        <a:pt x="46" y="119"/>
                      </a:lnTo>
                      <a:lnTo>
                        <a:pt x="48" y="120"/>
                      </a:lnTo>
                      <a:lnTo>
                        <a:pt x="61" y="118"/>
                      </a:lnTo>
                      <a:lnTo>
                        <a:pt x="74" y="115"/>
                      </a:lnTo>
                      <a:lnTo>
                        <a:pt x="86" y="110"/>
                      </a:lnTo>
                      <a:lnTo>
                        <a:pt x="98" y="105"/>
                      </a:lnTo>
                      <a:lnTo>
                        <a:pt x="108" y="100"/>
                      </a:lnTo>
                      <a:lnTo>
                        <a:pt x="117" y="94"/>
                      </a:lnTo>
                      <a:lnTo>
                        <a:pt x="125" y="87"/>
                      </a:lnTo>
                      <a:lnTo>
                        <a:pt x="130" y="80"/>
                      </a:lnTo>
                      <a:lnTo>
                        <a:pt x="130" y="74"/>
                      </a:lnTo>
                      <a:lnTo>
                        <a:pt x="131" y="70"/>
                      </a:lnTo>
                      <a:lnTo>
                        <a:pt x="134" y="66"/>
                      </a:lnTo>
                      <a:lnTo>
                        <a:pt x="137" y="64"/>
                      </a:lnTo>
                      <a:lnTo>
                        <a:pt x="149" y="62"/>
                      </a:lnTo>
                      <a:lnTo>
                        <a:pt x="159" y="61"/>
                      </a:lnTo>
                      <a:lnTo>
                        <a:pt x="170" y="63"/>
                      </a:lnTo>
                      <a:lnTo>
                        <a:pt x="183" y="66"/>
                      </a:lnTo>
                      <a:lnTo>
                        <a:pt x="195" y="73"/>
                      </a:lnTo>
                      <a:lnTo>
                        <a:pt x="206" y="82"/>
                      </a:lnTo>
                      <a:lnTo>
                        <a:pt x="219" y="94"/>
                      </a:lnTo>
                      <a:lnTo>
                        <a:pt x="230" y="108"/>
                      </a:lnTo>
                      <a:lnTo>
                        <a:pt x="246" y="132"/>
                      </a:lnTo>
                      <a:lnTo>
                        <a:pt x="258" y="156"/>
                      </a:lnTo>
                      <a:lnTo>
                        <a:pt x="267" y="180"/>
                      </a:lnTo>
                      <a:lnTo>
                        <a:pt x="275" y="204"/>
                      </a:lnTo>
                      <a:lnTo>
                        <a:pt x="283" y="229"/>
                      </a:lnTo>
                      <a:lnTo>
                        <a:pt x="291" y="252"/>
                      </a:lnTo>
                      <a:lnTo>
                        <a:pt x="301" y="276"/>
                      </a:lnTo>
                      <a:lnTo>
                        <a:pt x="312" y="299"/>
                      </a:lnTo>
                      <a:lnTo>
                        <a:pt x="320" y="309"/>
                      </a:lnTo>
                      <a:lnTo>
                        <a:pt x="327" y="318"/>
                      </a:lnTo>
                      <a:lnTo>
                        <a:pt x="333" y="327"/>
                      </a:lnTo>
                      <a:lnTo>
                        <a:pt x="340" y="333"/>
                      </a:lnTo>
                      <a:lnTo>
                        <a:pt x="347" y="339"/>
                      </a:lnTo>
                      <a:lnTo>
                        <a:pt x="355" y="346"/>
                      </a:lnTo>
                      <a:lnTo>
                        <a:pt x="365" y="351"/>
                      </a:lnTo>
                      <a:lnTo>
                        <a:pt x="377" y="356"/>
                      </a:lnTo>
                      <a:lnTo>
                        <a:pt x="370" y="371"/>
                      </a:lnTo>
                      <a:lnTo>
                        <a:pt x="361" y="386"/>
                      </a:lnTo>
                      <a:lnTo>
                        <a:pt x="351" y="401"/>
                      </a:lnTo>
                      <a:lnTo>
                        <a:pt x="342" y="415"/>
                      </a:lnTo>
                      <a:lnTo>
                        <a:pt x="331" y="429"/>
                      </a:lnTo>
                      <a:lnTo>
                        <a:pt x="319" y="443"/>
                      </a:lnTo>
                      <a:lnTo>
                        <a:pt x="305" y="456"/>
                      </a:lnTo>
                      <a:lnTo>
                        <a:pt x="291" y="468"/>
                      </a:lnTo>
                      <a:lnTo>
                        <a:pt x="276" y="480"/>
                      </a:lnTo>
                      <a:lnTo>
                        <a:pt x="260" y="491"/>
                      </a:lnTo>
                      <a:lnTo>
                        <a:pt x="243" y="502"/>
                      </a:lnTo>
                      <a:lnTo>
                        <a:pt x="225" y="510"/>
                      </a:lnTo>
                      <a:lnTo>
                        <a:pt x="205" y="518"/>
                      </a:lnTo>
                      <a:lnTo>
                        <a:pt x="185" y="525"/>
                      </a:lnTo>
                      <a:lnTo>
                        <a:pt x="164" y="530"/>
                      </a:lnTo>
                      <a:lnTo>
                        <a:pt x="140" y="534"/>
                      </a:lnTo>
                      <a:lnTo>
                        <a:pt x="147" y="5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166"/>
                <p:cNvSpPr>
                  <a:spLocks/>
                </p:cNvSpPr>
                <p:nvPr/>
              </p:nvSpPr>
              <p:spPr bwMode="auto">
                <a:xfrm>
                  <a:off x="1707" y="428"/>
                  <a:ext cx="352" cy="350"/>
                </a:xfrm>
                <a:custGeom>
                  <a:avLst/>
                  <a:gdLst/>
                  <a:ahLst/>
                  <a:cxnLst>
                    <a:cxn ang="0">
                      <a:pos x="81" y="73"/>
                    </a:cxn>
                    <a:cxn ang="0">
                      <a:pos x="58" y="111"/>
                    </a:cxn>
                    <a:cxn ang="0">
                      <a:pos x="10" y="162"/>
                    </a:cxn>
                    <a:cxn ang="0">
                      <a:pos x="0" y="214"/>
                    </a:cxn>
                    <a:cxn ang="0">
                      <a:pos x="27" y="264"/>
                    </a:cxn>
                    <a:cxn ang="0">
                      <a:pos x="83" y="305"/>
                    </a:cxn>
                    <a:cxn ang="0">
                      <a:pos x="147" y="342"/>
                    </a:cxn>
                    <a:cxn ang="0">
                      <a:pos x="207" y="371"/>
                    </a:cxn>
                    <a:cxn ang="0">
                      <a:pos x="247" y="390"/>
                    </a:cxn>
                    <a:cxn ang="0">
                      <a:pos x="272" y="404"/>
                    </a:cxn>
                    <a:cxn ang="0">
                      <a:pos x="307" y="482"/>
                    </a:cxn>
                    <a:cxn ang="0">
                      <a:pos x="344" y="578"/>
                    </a:cxn>
                    <a:cxn ang="0">
                      <a:pos x="391" y="643"/>
                    </a:cxn>
                    <a:cxn ang="0">
                      <a:pos x="448" y="679"/>
                    </a:cxn>
                    <a:cxn ang="0">
                      <a:pos x="512" y="696"/>
                    </a:cxn>
                    <a:cxn ang="0">
                      <a:pos x="583" y="700"/>
                    </a:cxn>
                    <a:cxn ang="0">
                      <a:pos x="653" y="698"/>
                    </a:cxn>
                    <a:cxn ang="0">
                      <a:pos x="704" y="670"/>
                    </a:cxn>
                    <a:cxn ang="0">
                      <a:pos x="667" y="676"/>
                    </a:cxn>
                    <a:cxn ang="0">
                      <a:pos x="616" y="679"/>
                    </a:cxn>
                    <a:cxn ang="0">
                      <a:pos x="557" y="676"/>
                    </a:cxn>
                    <a:cxn ang="0">
                      <a:pos x="496" y="667"/>
                    </a:cxn>
                    <a:cxn ang="0">
                      <a:pos x="442" y="647"/>
                    </a:cxn>
                    <a:cxn ang="0">
                      <a:pos x="405" y="622"/>
                    </a:cxn>
                    <a:cxn ang="0">
                      <a:pos x="378" y="590"/>
                    </a:cxn>
                    <a:cxn ang="0">
                      <a:pos x="353" y="539"/>
                    </a:cxn>
                    <a:cxn ang="0">
                      <a:pos x="331" y="469"/>
                    </a:cxn>
                    <a:cxn ang="0">
                      <a:pos x="299" y="407"/>
                    </a:cxn>
                    <a:cxn ang="0">
                      <a:pos x="254" y="370"/>
                    </a:cxn>
                    <a:cxn ang="0">
                      <a:pos x="212" y="348"/>
                    </a:cxn>
                    <a:cxn ang="0">
                      <a:pos x="169" y="325"/>
                    </a:cxn>
                    <a:cxn ang="0">
                      <a:pos x="126" y="301"/>
                    </a:cxn>
                    <a:cxn ang="0">
                      <a:pos x="85" y="274"/>
                    </a:cxn>
                    <a:cxn ang="0">
                      <a:pos x="46" y="243"/>
                    </a:cxn>
                    <a:cxn ang="0">
                      <a:pos x="24" y="191"/>
                    </a:cxn>
                    <a:cxn ang="0">
                      <a:pos x="39" y="151"/>
                    </a:cxn>
                    <a:cxn ang="0">
                      <a:pos x="57" y="133"/>
                    </a:cxn>
                    <a:cxn ang="0">
                      <a:pos x="79" y="114"/>
                    </a:cxn>
                    <a:cxn ang="0">
                      <a:pos x="111" y="112"/>
                    </a:cxn>
                    <a:cxn ang="0">
                      <a:pos x="142" y="99"/>
                    </a:cxn>
                    <a:cxn ang="0">
                      <a:pos x="168" y="76"/>
                    </a:cxn>
                    <a:cxn ang="0">
                      <a:pos x="163" y="42"/>
                    </a:cxn>
                    <a:cxn ang="0">
                      <a:pos x="147" y="16"/>
                    </a:cxn>
                    <a:cxn ang="0">
                      <a:pos x="128" y="4"/>
                    </a:cxn>
                    <a:cxn ang="0">
                      <a:pos x="106" y="1"/>
                    </a:cxn>
                    <a:cxn ang="0">
                      <a:pos x="91" y="5"/>
                    </a:cxn>
                    <a:cxn ang="0">
                      <a:pos x="73" y="13"/>
                    </a:cxn>
                    <a:cxn ang="0">
                      <a:pos x="62" y="35"/>
                    </a:cxn>
                    <a:cxn ang="0">
                      <a:pos x="84" y="22"/>
                    </a:cxn>
                    <a:cxn ang="0">
                      <a:pos x="103" y="18"/>
                    </a:cxn>
                    <a:cxn ang="0">
                      <a:pos x="125" y="26"/>
                    </a:cxn>
                    <a:cxn ang="0">
                      <a:pos x="139" y="46"/>
                    </a:cxn>
                    <a:cxn ang="0">
                      <a:pos x="140" y="69"/>
                    </a:cxn>
                    <a:cxn ang="0">
                      <a:pos x="122" y="81"/>
                    </a:cxn>
                    <a:cxn ang="0">
                      <a:pos x="103" y="84"/>
                    </a:cxn>
                    <a:cxn ang="0">
                      <a:pos x="94" y="69"/>
                    </a:cxn>
                    <a:cxn ang="0">
                      <a:pos x="81" y="46"/>
                    </a:cxn>
                  </a:cxnLst>
                  <a:rect l="0" t="0" r="r" b="b"/>
                  <a:pathLst>
                    <a:path w="704" h="700">
                      <a:moveTo>
                        <a:pt x="66" y="53"/>
                      </a:moveTo>
                      <a:lnTo>
                        <a:pt x="77" y="64"/>
                      </a:lnTo>
                      <a:lnTo>
                        <a:pt x="81" y="73"/>
                      </a:lnTo>
                      <a:lnTo>
                        <a:pt x="83" y="82"/>
                      </a:lnTo>
                      <a:lnTo>
                        <a:pt x="84" y="90"/>
                      </a:lnTo>
                      <a:lnTo>
                        <a:pt x="58" y="111"/>
                      </a:lnTo>
                      <a:lnTo>
                        <a:pt x="38" y="128"/>
                      </a:lnTo>
                      <a:lnTo>
                        <a:pt x="22" y="145"/>
                      </a:lnTo>
                      <a:lnTo>
                        <a:pt x="10" y="162"/>
                      </a:lnTo>
                      <a:lnTo>
                        <a:pt x="2" y="178"/>
                      </a:lnTo>
                      <a:lnTo>
                        <a:pt x="0" y="195"/>
                      </a:lnTo>
                      <a:lnTo>
                        <a:pt x="0" y="214"/>
                      </a:lnTo>
                      <a:lnTo>
                        <a:pt x="3" y="236"/>
                      </a:lnTo>
                      <a:lnTo>
                        <a:pt x="13" y="250"/>
                      </a:lnTo>
                      <a:lnTo>
                        <a:pt x="27" y="264"/>
                      </a:lnTo>
                      <a:lnTo>
                        <a:pt x="45" y="278"/>
                      </a:lnTo>
                      <a:lnTo>
                        <a:pt x="63" y="292"/>
                      </a:lnTo>
                      <a:lnTo>
                        <a:pt x="83" y="305"/>
                      </a:lnTo>
                      <a:lnTo>
                        <a:pt x="104" y="318"/>
                      </a:lnTo>
                      <a:lnTo>
                        <a:pt x="126" y="331"/>
                      </a:lnTo>
                      <a:lnTo>
                        <a:pt x="147" y="342"/>
                      </a:lnTo>
                      <a:lnTo>
                        <a:pt x="169" y="353"/>
                      </a:lnTo>
                      <a:lnTo>
                        <a:pt x="189" y="363"/>
                      </a:lnTo>
                      <a:lnTo>
                        <a:pt x="207" y="371"/>
                      </a:lnTo>
                      <a:lnTo>
                        <a:pt x="223" y="379"/>
                      </a:lnTo>
                      <a:lnTo>
                        <a:pt x="237" y="385"/>
                      </a:lnTo>
                      <a:lnTo>
                        <a:pt x="247" y="390"/>
                      </a:lnTo>
                      <a:lnTo>
                        <a:pt x="254" y="392"/>
                      </a:lnTo>
                      <a:lnTo>
                        <a:pt x="257" y="393"/>
                      </a:lnTo>
                      <a:lnTo>
                        <a:pt x="272" y="404"/>
                      </a:lnTo>
                      <a:lnTo>
                        <a:pt x="284" y="425"/>
                      </a:lnTo>
                      <a:lnTo>
                        <a:pt x="296" y="452"/>
                      </a:lnTo>
                      <a:lnTo>
                        <a:pt x="307" y="482"/>
                      </a:lnTo>
                      <a:lnTo>
                        <a:pt x="318" y="514"/>
                      </a:lnTo>
                      <a:lnTo>
                        <a:pt x="330" y="547"/>
                      </a:lnTo>
                      <a:lnTo>
                        <a:pt x="344" y="578"/>
                      </a:lnTo>
                      <a:lnTo>
                        <a:pt x="360" y="606"/>
                      </a:lnTo>
                      <a:lnTo>
                        <a:pt x="375" y="626"/>
                      </a:lnTo>
                      <a:lnTo>
                        <a:pt x="391" y="643"/>
                      </a:lnTo>
                      <a:lnTo>
                        <a:pt x="409" y="657"/>
                      </a:lnTo>
                      <a:lnTo>
                        <a:pt x="428" y="668"/>
                      </a:lnTo>
                      <a:lnTo>
                        <a:pt x="448" y="679"/>
                      </a:lnTo>
                      <a:lnTo>
                        <a:pt x="469" y="685"/>
                      </a:lnTo>
                      <a:lnTo>
                        <a:pt x="490" y="691"/>
                      </a:lnTo>
                      <a:lnTo>
                        <a:pt x="512" y="696"/>
                      </a:lnTo>
                      <a:lnTo>
                        <a:pt x="535" y="698"/>
                      </a:lnTo>
                      <a:lnTo>
                        <a:pt x="558" y="700"/>
                      </a:lnTo>
                      <a:lnTo>
                        <a:pt x="583" y="700"/>
                      </a:lnTo>
                      <a:lnTo>
                        <a:pt x="606" y="700"/>
                      </a:lnTo>
                      <a:lnTo>
                        <a:pt x="630" y="699"/>
                      </a:lnTo>
                      <a:lnTo>
                        <a:pt x="653" y="698"/>
                      </a:lnTo>
                      <a:lnTo>
                        <a:pt x="676" y="696"/>
                      </a:lnTo>
                      <a:lnTo>
                        <a:pt x="699" y="695"/>
                      </a:lnTo>
                      <a:lnTo>
                        <a:pt x="704" y="670"/>
                      </a:lnTo>
                      <a:lnTo>
                        <a:pt x="693" y="673"/>
                      </a:lnTo>
                      <a:lnTo>
                        <a:pt x="682" y="674"/>
                      </a:lnTo>
                      <a:lnTo>
                        <a:pt x="667" y="676"/>
                      </a:lnTo>
                      <a:lnTo>
                        <a:pt x="652" y="677"/>
                      </a:lnTo>
                      <a:lnTo>
                        <a:pt x="634" y="679"/>
                      </a:lnTo>
                      <a:lnTo>
                        <a:pt x="616" y="679"/>
                      </a:lnTo>
                      <a:lnTo>
                        <a:pt x="596" y="679"/>
                      </a:lnTo>
                      <a:lnTo>
                        <a:pt x="577" y="677"/>
                      </a:lnTo>
                      <a:lnTo>
                        <a:pt x="557" y="676"/>
                      </a:lnTo>
                      <a:lnTo>
                        <a:pt x="537" y="674"/>
                      </a:lnTo>
                      <a:lnTo>
                        <a:pt x="517" y="670"/>
                      </a:lnTo>
                      <a:lnTo>
                        <a:pt x="496" y="667"/>
                      </a:lnTo>
                      <a:lnTo>
                        <a:pt x="478" y="661"/>
                      </a:lnTo>
                      <a:lnTo>
                        <a:pt x="459" y="654"/>
                      </a:lnTo>
                      <a:lnTo>
                        <a:pt x="442" y="647"/>
                      </a:lnTo>
                      <a:lnTo>
                        <a:pt x="427" y="638"/>
                      </a:lnTo>
                      <a:lnTo>
                        <a:pt x="416" y="630"/>
                      </a:lnTo>
                      <a:lnTo>
                        <a:pt x="405" y="622"/>
                      </a:lnTo>
                      <a:lnTo>
                        <a:pt x="395" y="613"/>
                      </a:lnTo>
                      <a:lnTo>
                        <a:pt x="387" y="603"/>
                      </a:lnTo>
                      <a:lnTo>
                        <a:pt x="378" y="590"/>
                      </a:lnTo>
                      <a:lnTo>
                        <a:pt x="369" y="575"/>
                      </a:lnTo>
                      <a:lnTo>
                        <a:pt x="361" y="559"/>
                      </a:lnTo>
                      <a:lnTo>
                        <a:pt x="353" y="539"/>
                      </a:lnTo>
                      <a:lnTo>
                        <a:pt x="346" y="516"/>
                      </a:lnTo>
                      <a:lnTo>
                        <a:pt x="339" y="492"/>
                      </a:lnTo>
                      <a:lnTo>
                        <a:pt x="331" y="469"/>
                      </a:lnTo>
                      <a:lnTo>
                        <a:pt x="322" y="446"/>
                      </a:lnTo>
                      <a:lnTo>
                        <a:pt x="311" y="425"/>
                      </a:lnTo>
                      <a:lnTo>
                        <a:pt x="299" y="407"/>
                      </a:lnTo>
                      <a:lnTo>
                        <a:pt x="284" y="391"/>
                      </a:lnTo>
                      <a:lnTo>
                        <a:pt x="268" y="378"/>
                      </a:lnTo>
                      <a:lnTo>
                        <a:pt x="254" y="370"/>
                      </a:lnTo>
                      <a:lnTo>
                        <a:pt x="239" y="363"/>
                      </a:lnTo>
                      <a:lnTo>
                        <a:pt x="225" y="356"/>
                      </a:lnTo>
                      <a:lnTo>
                        <a:pt x="212" y="348"/>
                      </a:lnTo>
                      <a:lnTo>
                        <a:pt x="197" y="341"/>
                      </a:lnTo>
                      <a:lnTo>
                        <a:pt x="183" y="333"/>
                      </a:lnTo>
                      <a:lnTo>
                        <a:pt x="169" y="325"/>
                      </a:lnTo>
                      <a:lnTo>
                        <a:pt x="154" y="317"/>
                      </a:lnTo>
                      <a:lnTo>
                        <a:pt x="140" y="309"/>
                      </a:lnTo>
                      <a:lnTo>
                        <a:pt x="126" y="301"/>
                      </a:lnTo>
                      <a:lnTo>
                        <a:pt x="113" y="293"/>
                      </a:lnTo>
                      <a:lnTo>
                        <a:pt x="99" y="284"/>
                      </a:lnTo>
                      <a:lnTo>
                        <a:pt x="85" y="274"/>
                      </a:lnTo>
                      <a:lnTo>
                        <a:pt x="72" y="264"/>
                      </a:lnTo>
                      <a:lnTo>
                        <a:pt x="58" y="254"/>
                      </a:lnTo>
                      <a:lnTo>
                        <a:pt x="46" y="243"/>
                      </a:lnTo>
                      <a:lnTo>
                        <a:pt x="33" y="228"/>
                      </a:lnTo>
                      <a:lnTo>
                        <a:pt x="25" y="211"/>
                      </a:lnTo>
                      <a:lnTo>
                        <a:pt x="24" y="191"/>
                      </a:lnTo>
                      <a:lnTo>
                        <a:pt x="31" y="168"/>
                      </a:lnTo>
                      <a:lnTo>
                        <a:pt x="34" y="159"/>
                      </a:lnTo>
                      <a:lnTo>
                        <a:pt x="39" y="151"/>
                      </a:lnTo>
                      <a:lnTo>
                        <a:pt x="45" y="144"/>
                      </a:lnTo>
                      <a:lnTo>
                        <a:pt x="50" y="138"/>
                      </a:lnTo>
                      <a:lnTo>
                        <a:pt x="57" y="133"/>
                      </a:lnTo>
                      <a:lnTo>
                        <a:pt x="65" y="127"/>
                      </a:lnTo>
                      <a:lnTo>
                        <a:pt x="72" y="120"/>
                      </a:lnTo>
                      <a:lnTo>
                        <a:pt x="79" y="114"/>
                      </a:lnTo>
                      <a:lnTo>
                        <a:pt x="89" y="115"/>
                      </a:lnTo>
                      <a:lnTo>
                        <a:pt x="100" y="114"/>
                      </a:lnTo>
                      <a:lnTo>
                        <a:pt x="111" y="112"/>
                      </a:lnTo>
                      <a:lnTo>
                        <a:pt x="122" y="109"/>
                      </a:lnTo>
                      <a:lnTo>
                        <a:pt x="132" y="104"/>
                      </a:lnTo>
                      <a:lnTo>
                        <a:pt x="142" y="99"/>
                      </a:lnTo>
                      <a:lnTo>
                        <a:pt x="152" y="94"/>
                      </a:lnTo>
                      <a:lnTo>
                        <a:pt x="161" y="87"/>
                      </a:lnTo>
                      <a:lnTo>
                        <a:pt x="168" y="76"/>
                      </a:lnTo>
                      <a:lnTo>
                        <a:pt x="170" y="65"/>
                      </a:lnTo>
                      <a:lnTo>
                        <a:pt x="168" y="53"/>
                      </a:lnTo>
                      <a:lnTo>
                        <a:pt x="163" y="42"/>
                      </a:lnTo>
                      <a:lnTo>
                        <a:pt x="157" y="31"/>
                      </a:lnTo>
                      <a:lnTo>
                        <a:pt x="153" y="22"/>
                      </a:lnTo>
                      <a:lnTo>
                        <a:pt x="147" y="16"/>
                      </a:lnTo>
                      <a:lnTo>
                        <a:pt x="141" y="11"/>
                      </a:lnTo>
                      <a:lnTo>
                        <a:pt x="134" y="7"/>
                      </a:lnTo>
                      <a:lnTo>
                        <a:pt x="128" y="4"/>
                      </a:lnTo>
                      <a:lnTo>
                        <a:pt x="121" y="1"/>
                      </a:lnTo>
                      <a:lnTo>
                        <a:pt x="111" y="0"/>
                      </a:lnTo>
                      <a:lnTo>
                        <a:pt x="106" y="1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1" y="5"/>
                      </a:lnTo>
                      <a:lnTo>
                        <a:pt x="86" y="7"/>
                      </a:lnTo>
                      <a:lnTo>
                        <a:pt x="80" y="10"/>
                      </a:lnTo>
                      <a:lnTo>
                        <a:pt x="73" y="13"/>
                      </a:lnTo>
                      <a:lnTo>
                        <a:pt x="66" y="18"/>
                      </a:lnTo>
                      <a:lnTo>
                        <a:pt x="55" y="39"/>
                      </a:lnTo>
                      <a:lnTo>
                        <a:pt x="62" y="35"/>
                      </a:lnTo>
                      <a:lnTo>
                        <a:pt x="69" y="30"/>
                      </a:lnTo>
                      <a:lnTo>
                        <a:pt x="77" y="26"/>
                      </a:lnTo>
                      <a:lnTo>
                        <a:pt x="84" y="22"/>
                      </a:lnTo>
                      <a:lnTo>
                        <a:pt x="91" y="20"/>
                      </a:lnTo>
                      <a:lnTo>
                        <a:pt x="98" y="18"/>
                      </a:lnTo>
                      <a:lnTo>
                        <a:pt x="103" y="18"/>
                      </a:lnTo>
                      <a:lnTo>
                        <a:pt x="109" y="18"/>
                      </a:lnTo>
                      <a:lnTo>
                        <a:pt x="118" y="21"/>
                      </a:lnTo>
                      <a:lnTo>
                        <a:pt x="125" y="26"/>
                      </a:lnTo>
                      <a:lnTo>
                        <a:pt x="132" y="31"/>
                      </a:lnTo>
                      <a:lnTo>
                        <a:pt x="137" y="39"/>
                      </a:lnTo>
                      <a:lnTo>
                        <a:pt x="139" y="46"/>
                      </a:lnTo>
                      <a:lnTo>
                        <a:pt x="141" y="54"/>
                      </a:lnTo>
                      <a:lnTo>
                        <a:pt x="141" y="62"/>
                      </a:lnTo>
                      <a:lnTo>
                        <a:pt x="140" y="69"/>
                      </a:lnTo>
                      <a:lnTo>
                        <a:pt x="134" y="73"/>
                      </a:lnTo>
                      <a:lnTo>
                        <a:pt x="128" y="77"/>
                      </a:lnTo>
                      <a:lnTo>
                        <a:pt x="122" y="81"/>
                      </a:lnTo>
                      <a:lnTo>
                        <a:pt x="115" y="83"/>
                      </a:lnTo>
                      <a:lnTo>
                        <a:pt x="108" y="84"/>
                      </a:lnTo>
                      <a:lnTo>
                        <a:pt x="103" y="84"/>
                      </a:lnTo>
                      <a:lnTo>
                        <a:pt x="100" y="82"/>
                      </a:lnTo>
                      <a:lnTo>
                        <a:pt x="98" y="77"/>
                      </a:lnTo>
                      <a:lnTo>
                        <a:pt x="94" y="69"/>
                      </a:lnTo>
                      <a:lnTo>
                        <a:pt x="92" y="61"/>
                      </a:lnTo>
                      <a:lnTo>
                        <a:pt x="87" y="53"/>
                      </a:lnTo>
                      <a:lnTo>
                        <a:pt x="81" y="46"/>
                      </a:lnTo>
                      <a:lnTo>
                        <a:pt x="66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167"/>
                <p:cNvSpPr>
                  <a:spLocks/>
                </p:cNvSpPr>
                <p:nvPr/>
              </p:nvSpPr>
              <p:spPr bwMode="auto">
                <a:xfrm>
                  <a:off x="1687" y="459"/>
                  <a:ext cx="134" cy="177"/>
                </a:xfrm>
                <a:custGeom>
                  <a:avLst/>
                  <a:gdLst/>
                  <a:ahLst/>
                  <a:cxnLst>
                    <a:cxn ang="0">
                      <a:pos x="92" y="2"/>
                    </a:cxn>
                    <a:cxn ang="0">
                      <a:pos x="75" y="13"/>
                    </a:cxn>
                    <a:cxn ang="0">
                      <a:pos x="51" y="33"/>
                    </a:cxn>
                    <a:cxn ang="0">
                      <a:pos x="26" y="62"/>
                    </a:cxn>
                    <a:cxn ang="0">
                      <a:pos x="6" y="101"/>
                    </a:cxn>
                    <a:cxn ang="0">
                      <a:pos x="0" y="155"/>
                    </a:cxn>
                    <a:cxn ang="0">
                      <a:pos x="11" y="198"/>
                    </a:cxn>
                    <a:cxn ang="0">
                      <a:pos x="21" y="218"/>
                    </a:cxn>
                    <a:cxn ang="0">
                      <a:pos x="32" y="235"/>
                    </a:cxn>
                    <a:cxn ang="0">
                      <a:pos x="47" y="250"/>
                    </a:cxn>
                    <a:cxn ang="0">
                      <a:pos x="65" y="264"/>
                    </a:cxn>
                    <a:cxn ang="0">
                      <a:pos x="85" y="277"/>
                    </a:cxn>
                    <a:cxn ang="0">
                      <a:pos x="107" y="289"/>
                    </a:cxn>
                    <a:cxn ang="0">
                      <a:pos x="129" y="300"/>
                    </a:cxn>
                    <a:cxn ang="0">
                      <a:pos x="152" y="312"/>
                    </a:cxn>
                    <a:cxn ang="0">
                      <a:pos x="180" y="323"/>
                    </a:cxn>
                    <a:cxn ang="0">
                      <a:pos x="209" y="336"/>
                    </a:cxn>
                    <a:cxn ang="0">
                      <a:pos x="236" y="349"/>
                    </a:cxn>
                    <a:cxn ang="0">
                      <a:pos x="269" y="344"/>
                    </a:cxn>
                    <a:cxn ang="0">
                      <a:pos x="239" y="330"/>
                    </a:cxn>
                    <a:cxn ang="0">
                      <a:pos x="209" y="317"/>
                    </a:cxn>
                    <a:cxn ang="0">
                      <a:pos x="180" y="304"/>
                    </a:cxn>
                    <a:cxn ang="0">
                      <a:pos x="159" y="295"/>
                    </a:cxn>
                    <a:cxn ang="0">
                      <a:pos x="113" y="270"/>
                    </a:cxn>
                    <a:cxn ang="0">
                      <a:pos x="69" y="242"/>
                    </a:cxn>
                    <a:cxn ang="0">
                      <a:pos x="36" y="206"/>
                    </a:cxn>
                    <a:cxn ang="0">
                      <a:pos x="19" y="162"/>
                    </a:cxn>
                    <a:cxn ang="0">
                      <a:pos x="23" y="109"/>
                    </a:cxn>
                    <a:cxn ang="0">
                      <a:pos x="45" y="67"/>
                    </a:cxn>
                    <a:cxn ang="0">
                      <a:pos x="57" y="53"/>
                    </a:cxn>
                    <a:cxn ang="0">
                      <a:pos x="69" y="39"/>
                    </a:cxn>
                    <a:cxn ang="0">
                      <a:pos x="84" y="26"/>
                    </a:cxn>
                    <a:cxn ang="0">
                      <a:pos x="99" y="13"/>
                    </a:cxn>
                  </a:cxnLst>
                  <a:rect l="0" t="0" r="r" b="b"/>
                  <a:pathLst>
                    <a:path w="269" h="353">
                      <a:moveTo>
                        <a:pt x="96" y="0"/>
                      </a:moveTo>
                      <a:lnTo>
                        <a:pt x="92" y="2"/>
                      </a:lnTo>
                      <a:lnTo>
                        <a:pt x="84" y="6"/>
                      </a:lnTo>
                      <a:lnTo>
                        <a:pt x="75" y="13"/>
                      </a:lnTo>
                      <a:lnTo>
                        <a:pt x="64" y="22"/>
                      </a:lnTo>
                      <a:lnTo>
                        <a:pt x="51" y="33"/>
                      </a:lnTo>
                      <a:lnTo>
                        <a:pt x="38" y="47"/>
                      </a:lnTo>
                      <a:lnTo>
                        <a:pt x="26" y="62"/>
                      </a:lnTo>
                      <a:lnTo>
                        <a:pt x="15" y="78"/>
                      </a:lnTo>
                      <a:lnTo>
                        <a:pt x="6" y="101"/>
                      </a:lnTo>
                      <a:lnTo>
                        <a:pt x="0" y="127"/>
                      </a:lnTo>
                      <a:lnTo>
                        <a:pt x="0" y="155"/>
                      </a:lnTo>
                      <a:lnTo>
                        <a:pt x="7" y="188"/>
                      </a:lnTo>
                      <a:lnTo>
                        <a:pt x="11" y="198"/>
                      </a:lnTo>
                      <a:lnTo>
                        <a:pt x="15" y="208"/>
                      </a:lnTo>
                      <a:lnTo>
                        <a:pt x="21" y="218"/>
                      </a:lnTo>
                      <a:lnTo>
                        <a:pt x="27" y="227"/>
                      </a:lnTo>
                      <a:lnTo>
                        <a:pt x="32" y="235"/>
                      </a:lnTo>
                      <a:lnTo>
                        <a:pt x="40" y="243"/>
                      </a:lnTo>
                      <a:lnTo>
                        <a:pt x="47" y="250"/>
                      </a:lnTo>
                      <a:lnTo>
                        <a:pt x="55" y="257"/>
                      </a:lnTo>
                      <a:lnTo>
                        <a:pt x="65" y="264"/>
                      </a:lnTo>
                      <a:lnTo>
                        <a:pt x="75" y="270"/>
                      </a:lnTo>
                      <a:lnTo>
                        <a:pt x="85" y="277"/>
                      </a:lnTo>
                      <a:lnTo>
                        <a:pt x="97" y="283"/>
                      </a:lnTo>
                      <a:lnTo>
                        <a:pt x="107" y="289"/>
                      </a:lnTo>
                      <a:lnTo>
                        <a:pt x="119" y="295"/>
                      </a:lnTo>
                      <a:lnTo>
                        <a:pt x="129" y="300"/>
                      </a:lnTo>
                      <a:lnTo>
                        <a:pt x="141" y="306"/>
                      </a:lnTo>
                      <a:lnTo>
                        <a:pt x="152" y="312"/>
                      </a:lnTo>
                      <a:lnTo>
                        <a:pt x="166" y="318"/>
                      </a:lnTo>
                      <a:lnTo>
                        <a:pt x="180" y="323"/>
                      </a:lnTo>
                      <a:lnTo>
                        <a:pt x="195" y="330"/>
                      </a:lnTo>
                      <a:lnTo>
                        <a:pt x="209" y="336"/>
                      </a:lnTo>
                      <a:lnTo>
                        <a:pt x="223" y="343"/>
                      </a:lnTo>
                      <a:lnTo>
                        <a:pt x="236" y="349"/>
                      </a:lnTo>
                      <a:lnTo>
                        <a:pt x="248" y="353"/>
                      </a:lnTo>
                      <a:lnTo>
                        <a:pt x="269" y="344"/>
                      </a:lnTo>
                      <a:lnTo>
                        <a:pt x="255" y="337"/>
                      </a:lnTo>
                      <a:lnTo>
                        <a:pt x="239" y="330"/>
                      </a:lnTo>
                      <a:lnTo>
                        <a:pt x="224" y="323"/>
                      </a:lnTo>
                      <a:lnTo>
                        <a:pt x="209" y="317"/>
                      </a:lnTo>
                      <a:lnTo>
                        <a:pt x="194" y="310"/>
                      </a:lnTo>
                      <a:lnTo>
                        <a:pt x="180" y="304"/>
                      </a:lnTo>
                      <a:lnTo>
                        <a:pt x="168" y="299"/>
                      </a:lnTo>
                      <a:lnTo>
                        <a:pt x="159" y="295"/>
                      </a:lnTo>
                      <a:lnTo>
                        <a:pt x="136" y="283"/>
                      </a:lnTo>
                      <a:lnTo>
                        <a:pt x="113" y="270"/>
                      </a:lnTo>
                      <a:lnTo>
                        <a:pt x="90" y="258"/>
                      </a:lnTo>
                      <a:lnTo>
                        <a:pt x="69" y="242"/>
                      </a:lnTo>
                      <a:lnTo>
                        <a:pt x="51" y="226"/>
                      </a:lnTo>
                      <a:lnTo>
                        <a:pt x="36" y="206"/>
                      </a:lnTo>
                      <a:lnTo>
                        <a:pt x="24" y="185"/>
                      </a:lnTo>
                      <a:lnTo>
                        <a:pt x="19" y="162"/>
                      </a:lnTo>
                      <a:lnTo>
                        <a:pt x="19" y="135"/>
                      </a:lnTo>
                      <a:lnTo>
                        <a:pt x="23" y="109"/>
                      </a:lnTo>
                      <a:lnTo>
                        <a:pt x="32" y="87"/>
                      </a:lnTo>
                      <a:lnTo>
                        <a:pt x="45" y="67"/>
                      </a:lnTo>
                      <a:lnTo>
                        <a:pt x="51" y="60"/>
                      </a:lnTo>
                      <a:lnTo>
                        <a:pt x="57" y="53"/>
                      </a:lnTo>
                      <a:lnTo>
                        <a:pt x="62" y="46"/>
                      </a:lnTo>
                      <a:lnTo>
                        <a:pt x="69" y="39"/>
                      </a:lnTo>
                      <a:lnTo>
                        <a:pt x="76" y="33"/>
                      </a:lnTo>
                      <a:lnTo>
                        <a:pt x="84" y="26"/>
                      </a:lnTo>
                      <a:lnTo>
                        <a:pt x="91" y="19"/>
                      </a:lnTo>
                      <a:lnTo>
                        <a:pt x="99" y="13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168"/>
                <p:cNvSpPr>
                  <a:spLocks/>
                </p:cNvSpPr>
                <p:nvPr/>
              </p:nvSpPr>
              <p:spPr bwMode="auto">
                <a:xfrm>
                  <a:off x="1893" y="537"/>
                  <a:ext cx="536" cy="563"/>
                </a:xfrm>
                <a:custGeom>
                  <a:avLst/>
                  <a:gdLst/>
                  <a:ahLst/>
                  <a:cxnLst>
                    <a:cxn ang="0">
                      <a:pos x="125" y="265"/>
                    </a:cxn>
                    <a:cxn ang="0">
                      <a:pos x="220" y="194"/>
                    </a:cxn>
                    <a:cxn ang="0">
                      <a:pos x="296" y="114"/>
                    </a:cxn>
                    <a:cxn ang="0">
                      <a:pos x="381" y="156"/>
                    </a:cxn>
                    <a:cxn ang="0">
                      <a:pos x="462" y="250"/>
                    </a:cxn>
                    <a:cxn ang="0">
                      <a:pos x="465" y="366"/>
                    </a:cxn>
                    <a:cxn ang="0">
                      <a:pos x="428" y="379"/>
                    </a:cxn>
                    <a:cxn ang="0">
                      <a:pos x="359" y="422"/>
                    </a:cxn>
                    <a:cxn ang="0">
                      <a:pos x="361" y="450"/>
                    </a:cxn>
                    <a:cxn ang="0">
                      <a:pos x="427" y="404"/>
                    </a:cxn>
                    <a:cxn ang="0">
                      <a:pos x="498" y="424"/>
                    </a:cxn>
                    <a:cxn ang="0">
                      <a:pos x="525" y="504"/>
                    </a:cxn>
                    <a:cxn ang="0">
                      <a:pos x="542" y="544"/>
                    </a:cxn>
                    <a:cxn ang="0">
                      <a:pos x="584" y="656"/>
                    </a:cxn>
                    <a:cxn ang="0">
                      <a:pos x="556" y="902"/>
                    </a:cxn>
                    <a:cxn ang="0">
                      <a:pos x="634" y="978"/>
                    </a:cxn>
                    <a:cxn ang="0">
                      <a:pos x="759" y="1002"/>
                    </a:cxn>
                    <a:cxn ang="0">
                      <a:pos x="858" y="988"/>
                    </a:cxn>
                    <a:cxn ang="0">
                      <a:pos x="892" y="1055"/>
                    </a:cxn>
                    <a:cxn ang="0">
                      <a:pos x="906" y="970"/>
                    </a:cxn>
                    <a:cxn ang="0">
                      <a:pos x="965" y="1059"/>
                    </a:cxn>
                    <a:cxn ang="0">
                      <a:pos x="1002" y="887"/>
                    </a:cxn>
                    <a:cxn ang="0">
                      <a:pos x="1008" y="1086"/>
                    </a:cxn>
                    <a:cxn ang="0">
                      <a:pos x="980" y="1084"/>
                    </a:cxn>
                    <a:cxn ang="0">
                      <a:pos x="994" y="1111"/>
                    </a:cxn>
                    <a:cxn ang="0">
                      <a:pos x="1028" y="1037"/>
                    </a:cxn>
                    <a:cxn ang="0">
                      <a:pos x="1054" y="1074"/>
                    </a:cxn>
                    <a:cxn ang="0">
                      <a:pos x="1033" y="857"/>
                    </a:cxn>
                    <a:cxn ang="0">
                      <a:pos x="967" y="885"/>
                    </a:cxn>
                    <a:cxn ang="0">
                      <a:pos x="903" y="927"/>
                    </a:cxn>
                    <a:cxn ang="0">
                      <a:pos x="839" y="965"/>
                    </a:cxn>
                    <a:cxn ang="0">
                      <a:pos x="702" y="974"/>
                    </a:cxn>
                    <a:cxn ang="0">
                      <a:pos x="617" y="937"/>
                    </a:cxn>
                    <a:cxn ang="0">
                      <a:pos x="578" y="832"/>
                    </a:cxn>
                    <a:cxn ang="0">
                      <a:pos x="603" y="682"/>
                    </a:cxn>
                    <a:cxn ang="0">
                      <a:pos x="550" y="521"/>
                    </a:cxn>
                    <a:cxn ang="0">
                      <a:pos x="543" y="431"/>
                    </a:cxn>
                    <a:cxn ang="0">
                      <a:pos x="553" y="364"/>
                    </a:cxn>
                    <a:cxn ang="0">
                      <a:pos x="566" y="272"/>
                    </a:cxn>
                    <a:cxn ang="0">
                      <a:pos x="452" y="103"/>
                    </a:cxn>
                    <a:cxn ang="0">
                      <a:pos x="344" y="45"/>
                    </a:cxn>
                    <a:cxn ang="0">
                      <a:pos x="290" y="14"/>
                    </a:cxn>
                    <a:cxn ang="0">
                      <a:pos x="275" y="19"/>
                    </a:cxn>
                    <a:cxn ang="0">
                      <a:pos x="485" y="162"/>
                    </a:cxn>
                    <a:cxn ang="0">
                      <a:pos x="540" y="308"/>
                    </a:cxn>
                    <a:cxn ang="0">
                      <a:pos x="512" y="382"/>
                    </a:cxn>
                    <a:cxn ang="0">
                      <a:pos x="488" y="239"/>
                    </a:cxn>
                    <a:cxn ang="0">
                      <a:pos x="418" y="150"/>
                    </a:cxn>
                    <a:cxn ang="0">
                      <a:pos x="333" y="100"/>
                    </a:cxn>
                    <a:cxn ang="0">
                      <a:pos x="260" y="102"/>
                    </a:cxn>
                    <a:cxn ang="0">
                      <a:pos x="221" y="161"/>
                    </a:cxn>
                    <a:cxn ang="0">
                      <a:pos x="155" y="224"/>
                    </a:cxn>
                    <a:cxn ang="0">
                      <a:pos x="70" y="270"/>
                    </a:cxn>
                  </a:cxnLst>
                  <a:rect l="0" t="0" r="r" b="b"/>
                  <a:pathLst>
                    <a:path w="1071" h="1126">
                      <a:moveTo>
                        <a:pt x="2" y="308"/>
                      </a:moveTo>
                      <a:lnTo>
                        <a:pt x="31" y="300"/>
                      </a:lnTo>
                      <a:lnTo>
                        <a:pt x="58" y="292"/>
                      </a:lnTo>
                      <a:lnTo>
                        <a:pt x="83" y="284"/>
                      </a:lnTo>
                      <a:lnTo>
                        <a:pt x="104" y="275"/>
                      </a:lnTo>
                      <a:lnTo>
                        <a:pt x="125" y="265"/>
                      </a:lnTo>
                      <a:lnTo>
                        <a:pt x="144" y="255"/>
                      </a:lnTo>
                      <a:lnTo>
                        <a:pt x="161" y="243"/>
                      </a:lnTo>
                      <a:lnTo>
                        <a:pt x="177" y="232"/>
                      </a:lnTo>
                      <a:lnTo>
                        <a:pt x="192" y="220"/>
                      </a:lnTo>
                      <a:lnTo>
                        <a:pt x="206" y="208"/>
                      </a:lnTo>
                      <a:lnTo>
                        <a:pt x="220" y="194"/>
                      </a:lnTo>
                      <a:lnTo>
                        <a:pt x="232" y="179"/>
                      </a:lnTo>
                      <a:lnTo>
                        <a:pt x="244" y="164"/>
                      </a:lnTo>
                      <a:lnTo>
                        <a:pt x="257" y="148"/>
                      </a:lnTo>
                      <a:lnTo>
                        <a:pt x="268" y="131"/>
                      </a:lnTo>
                      <a:lnTo>
                        <a:pt x="281" y="112"/>
                      </a:lnTo>
                      <a:lnTo>
                        <a:pt x="296" y="114"/>
                      </a:lnTo>
                      <a:lnTo>
                        <a:pt x="311" y="119"/>
                      </a:lnTo>
                      <a:lnTo>
                        <a:pt x="326" y="125"/>
                      </a:lnTo>
                      <a:lnTo>
                        <a:pt x="339" y="132"/>
                      </a:lnTo>
                      <a:lnTo>
                        <a:pt x="354" y="139"/>
                      </a:lnTo>
                      <a:lnTo>
                        <a:pt x="368" y="148"/>
                      </a:lnTo>
                      <a:lnTo>
                        <a:pt x="381" y="156"/>
                      </a:lnTo>
                      <a:lnTo>
                        <a:pt x="395" y="165"/>
                      </a:lnTo>
                      <a:lnTo>
                        <a:pt x="412" y="179"/>
                      </a:lnTo>
                      <a:lnTo>
                        <a:pt x="427" y="194"/>
                      </a:lnTo>
                      <a:lnTo>
                        <a:pt x="441" y="211"/>
                      </a:lnTo>
                      <a:lnTo>
                        <a:pt x="452" y="231"/>
                      </a:lnTo>
                      <a:lnTo>
                        <a:pt x="462" y="250"/>
                      </a:lnTo>
                      <a:lnTo>
                        <a:pt x="467" y="272"/>
                      </a:lnTo>
                      <a:lnTo>
                        <a:pt x="471" y="294"/>
                      </a:lnTo>
                      <a:lnTo>
                        <a:pt x="472" y="316"/>
                      </a:lnTo>
                      <a:lnTo>
                        <a:pt x="471" y="329"/>
                      </a:lnTo>
                      <a:lnTo>
                        <a:pt x="468" y="346"/>
                      </a:lnTo>
                      <a:lnTo>
                        <a:pt x="465" y="366"/>
                      </a:lnTo>
                      <a:lnTo>
                        <a:pt x="458" y="379"/>
                      </a:lnTo>
                      <a:lnTo>
                        <a:pt x="454" y="380"/>
                      </a:lnTo>
                      <a:lnTo>
                        <a:pt x="449" y="380"/>
                      </a:lnTo>
                      <a:lnTo>
                        <a:pt x="443" y="379"/>
                      </a:lnTo>
                      <a:lnTo>
                        <a:pt x="436" y="379"/>
                      </a:lnTo>
                      <a:lnTo>
                        <a:pt x="428" y="379"/>
                      </a:lnTo>
                      <a:lnTo>
                        <a:pt x="420" y="380"/>
                      </a:lnTo>
                      <a:lnTo>
                        <a:pt x="409" y="384"/>
                      </a:lnTo>
                      <a:lnTo>
                        <a:pt x="397" y="389"/>
                      </a:lnTo>
                      <a:lnTo>
                        <a:pt x="380" y="398"/>
                      </a:lnTo>
                      <a:lnTo>
                        <a:pt x="367" y="409"/>
                      </a:lnTo>
                      <a:lnTo>
                        <a:pt x="359" y="422"/>
                      </a:lnTo>
                      <a:lnTo>
                        <a:pt x="353" y="435"/>
                      </a:lnTo>
                      <a:lnTo>
                        <a:pt x="350" y="447"/>
                      </a:lnTo>
                      <a:lnTo>
                        <a:pt x="349" y="456"/>
                      </a:lnTo>
                      <a:lnTo>
                        <a:pt x="349" y="463"/>
                      </a:lnTo>
                      <a:lnTo>
                        <a:pt x="351" y="467"/>
                      </a:lnTo>
                      <a:lnTo>
                        <a:pt x="361" y="450"/>
                      </a:lnTo>
                      <a:lnTo>
                        <a:pt x="372" y="436"/>
                      </a:lnTo>
                      <a:lnTo>
                        <a:pt x="381" y="424"/>
                      </a:lnTo>
                      <a:lnTo>
                        <a:pt x="391" y="416"/>
                      </a:lnTo>
                      <a:lnTo>
                        <a:pt x="402" y="410"/>
                      </a:lnTo>
                      <a:lnTo>
                        <a:pt x="413" y="406"/>
                      </a:lnTo>
                      <a:lnTo>
                        <a:pt x="427" y="404"/>
                      </a:lnTo>
                      <a:lnTo>
                        <a:pt x="442" y="402"/>
                      </a:lnTo>
                      <a:lnTo>
                        <a:pt x="454" y="404"/>
                      </a:lnTo>
                      <a:lnTo>
                        <a:pt x="466" y="406"/>
                      </a:lnTo>
                      <a:lnTo>
                        <a:pt x="478" y="410"/>
                      </a:lnTo>
                      <a:lnTo>
                        <a:pt x="489" y="416"/>
                      </a:lnTo>
                      <a:lnTo>
                        <a:pt x="498" y="424"/>
                      </a:lnTo>
                      <a:lnTo>
                        <a:pt x="508" y="433"/>
                      </a:lnTo>
                      <a:lnTo>
                        <a:pt x="516" y="444"/>
                      </a:lnTo>
                      <a:lnTo>
                        <a:pt x="521" y="455"/>
                      </a:lnTo>
                      <a:lnTo>
                        <a:pt x="525" y="470"/>
                      </a:lnTo>
                      <a:lnTo>
                        <a:pt x="527" y="486"/>
                      </a:lnTo>
                      <a:lnTo>
                        <a:pt x="525" y="504"/>
                      </a:lnTo>
                      <a:lnTo>
                        <a:pt x="518" y="519"/>
                      </a:lnTo>
                      <a:lnTo>
                        <a:pt x="523" y="523"/>
                      </a:lnTo>
                      <a:lnTo>
                        <a:pt x="527" y="529"/>
                      </a:lnTo>
                      <a:lnTo>
                        <a:pt x="532" y="534"/>
                      </a:lnTo>
                      <a:lnTo>
                        <a:pt x="538" y="538"/>
                      </a:lnTo>
                      <a:lnTo>
                        <a:pt x="542" y="544"/>
                      </a:lnTo>
                      <a:lnTo>
                        <a:pt x="548" y="550"/>
                      </a:lnTo>
                      <a:lnTo>
                        <a:pt x="553" y="556"/>
                      </a:lnTo>
                      <a:lnTo>
                        <a:pt x="558" y="561"/>
                      </a:lnTo>
                      <a:lnTo>
                        <a:pt x="576" y="594"/>
                      </a:lnTo>
                      <a:lnTo>
                        <a:pt x="584" y="625"/>
                      </a:lnTo>
                      <a:lnTo>
                        <a:pt x="584" y="656"/>
                      </a:lnTo>
                      <a:lnTo>
                        <a:pt x="579" y="691"/>
                      </a:lnTo>
                      <a:lnTo>
                        <a:pt x="550" y="830"/>
                      </a:lnTo>
                      <a:lnTo>
                        <a:pt x="548" y="848"/>
                      </a:lnTo>
                      <a:lnTo>
                        <a:pt x="548" y="868"/>
                      </a:lnTo>
                      <a:lnTo>
                        <a:pt x="550" y="885"/>
                      </a:lnTo>
                      <a:lnTo>
                        <a:pt x="556" y="902"/>
                      </a:lnTo>
                      <a:lnTo>
                        <a:pt x="563" y="918"/>
                      </a:lnTo>
                      <a:lnTo>
                        <a:pt x="572" y="933"/>
                      </a:lnTo>
                      <a:lnTo>
                        <a:pt x="584" y="946"/>
                      </a:lnTo>
                      <a:lnTo>
                        <a:pt x="599" y="957"/>
                      </a:lnTo>
                      <a:lnTo>
                        <a:pt x="617" y="969"/>
                      </a:lnTo>
                      <a:lnTo>
                        <a:pt x="634" y="978"/>
                      </a:lnTo>
                      <a:lnTo>
                        <a:pt x="653" y="985"/>
                      </a:lnTo>
                      <a:lnTo>
                        <a:pt x="670" y="991"/>
                      </a:lnTo>
                      <a:lnTo>
                        <a:pt x="690" y="995"/>
                      </a:lnTo>
                      <a:lnTo>
                        <a:pt x="710" y="998"/>
                      </a:lnTo>
                      <a:lnTo>
                        <a:pt x="733" y="1000"/>
                      </a:lnTo>
                      <a:lnTo>
                        <a:pt x="759" y="1002"/>
                      </a:lnTo>
                      <a:lnTo>
                        <a:pt x="777" y="1002"/>
                      </a:lnTo>
                      <a:lnTo>
                        <a:pt x="796" y="1000"/>
                      </a:lnTo>
                      <a:lnTo>
                        <a:pt x="813" y="999"/>
                      </a:lnTo>
                      <a:lnTo>
                        <a:pt x="830" y="995"/>
                      </a:lnTo>
                      <a:lnTo>
                        <a:pt x="845" y="992"/>
                      </a:lnTo>
                      <a:lnTo>
                        <a:pt x="858" y="988"/>
                      </a:lnTo>
                      <a:lnTo>
                        <a:pt x="871" y="985"/>
                      </a:lnTo>
                      <a:lnTo>
                        <a:pt x="880" y="980"/>
                      </a:lnTo>
                      <a:lnTo>
                        <a:pt x="881" y="1000"/>
                      </a:lnTo>
                      <a:lnTo>
                        <a:pt x="882" y="1020"/>
                      </a:lnTo>
                      <a:lnTo>
                        <a:pt x="884" y="1038"/>
                      </a:lnTo>
                      <a:lnTo>
                        <a:pt x="892" y="1055"/>
                      </a:lnTo>
                      <a:lnTo>
                        <a:pt x="954" y="1082"/>
                      </a:lnTo>
                      <a:lnTo>
                        <a:pt x="950" y="1060"/>
                      </a:lnTo>
                      <a:lnTo>
                        <a:pt x="907" y="1039"/>
                      </a:lnTo>
                      <a:lnTo>
                        <a:pt x="904" y="1016"/>
                      </a:lnTo>
                      <a:lnTo>
                        <a:pt x="904" y="992"/>
                      </a:lnTo>
                      <a:lnTo>
                        <a:pt x="906" y="970"/>
                      </a:lnTo>
                      <a:lnTo>
                        <a:pt x="911" y="949"/>
                      </a:lnTo>
                      <a:lnTo>
                        <a:pt x="952" y="944"/>
                      </a:lnTo>
                      <a:lnTo>
                        <a:pt x="952" y="970"/>
                      </a:lnTo>
                      <a:lnTo>
                        <a:pt x="955" y="1001"/>
                      </a:lnTo>
                      <a:lnTo>
                        <a:pt x="958" y="1031"/>
                      </a:lnTo>
                      <a:lnTo>
                        <a:pt x="965" y="1059"/>
                      </a:lnTo>
                      <a:lnTo>
                        <a:pt x="966" y="1040"/>
                      </a:lnTo>
                      <a:lnTo>
                        <a:pt x="970" y="995"/>
                      </a:lnTo>
                      <a:lnTo>
                        <a:pt x="978" y="942"/>
                      </a:lnTo>
                      <a:lnTo>
                        <a:pt x="990" y="899"/>
                      </a:lnTo>
                      <a:lnTo>
                        <a:pt x="995" y="892"/>
                      </a:lnTo>
                      <a:lnTo>
                        <a:pt x="1002" y="887"/>
                      </a:lnTo>
                      <a:lnTo>
                        <a:pt x="1009" y="885"/>
                      </a:lnTo>
                      <a:lnTo>
                        <a:pt x="1016" y="884"/>
                      </a:lnTo>
                      <a:lnTo>
                        <a:pt x="1011" y="932"/>
                      </a:lnTo>
                      <a:lnTo>
                        <a:pt x="1007" y="984"/>
                      </a:lnTo>
                      <a:lnTo>
                        <a:pt x="1005" y="1037"/>
                      </a:lnTo>
                      <a:lnTo>
                        <a:pt x="1008" y="1086"/>
                      </a:lnTo>
                      <a:lnTo>
                        <a:pt x="1004" y="1088"/>
                      </a:lnTo>
                      <a:lnTo>
                        <a:pt x="1000" y="1089"/>
                      </a:lnTo>
                      <a:lnTo>
                        <a:pt x="995" y="1089"/>
                      </a:lnTo>
                      <a:lnTo>
                        <a:pt x="990" y="1088"/>
                      </a:lnTo>
                      <a:lnTo>
                        <a:pt x="985" y="1086"/>
                      </a:lnTo>
                      <a:lnTo>
                        <a:pt x="980" y="1084"/>
                      </a:lnTo>
                      <a:lnTo>
                        <a:pt x="974" y="1082"/>
                      </a:lnTo>
                      <a:lnTo>
                        <a:pt x="970" y="1079"/>
                      </a:lnTo>
                      <a:lnTo>
                        <a:pt x="972" y="1089"/>
                      </a:lnTo>
                      <a:lnTo>
                        <a:pt x="977" y="1097"/>
                      </a:lnTo>
                      <a:lnTo>
                        <a:pt x="985" y="1104"/>
                      </a:lnTo>
                      <a:lnTo>
                        <a:pt x="994" y="1111"/>
                      </a:lnTo>
                      <a:lnTo>
                        <a:pt x="1004" y="1115"/>
                      </a:lnTo>
                      <a:lnTo>
                        <a:pt x="1015" y="1120"/>
                      </a:lnTo>
                      <a:lnTo>
                        <a:pt x="1025" y="1123"/>
                      </a:lnTo>
                      <a:lnTo>
                        <a:pt x="1034" y="1126"/>
                      </a:lnTo>
                      <a:lnTo>
                        <a:pt x="1032" y="1099"/>
                      </a:lnTo>
                      <a:lnTo>
                        <a:pt x="1028" y="1037"/>
                      </a:lnTo>
                      <a:lnTo>
                        <a:pt x="1028" y="964"/>
                      </a:lnTo>
                      <a:lnTo>
                        <a:pt x="1038" y="904"/>
                      </a:lnTo>
                      <a:lnTo>
                        <a:pt x="1051" y="944"/>
                      </a:lnTo>
                      <a:lnTo>
                        <a:pt x="1055" y="1001"/>
                      </a:lnTo>
                      <a:lnTo>
                        <a:pt x="1054" y="1052"/>
                      </a:lnTo>
                      <a:lnTo>
                        <a:pt x="1054" y="1074"/>
                      </a:lnTo>
                      <a:lnTo>
                        <a:pt x="1068" y="1023"/>
                      </a:lnTo>
                      <a:lnTo>
                        <a:pt x="1071" y="971"/>
                      </a:lnTo>
                      <a:lnTo>
                        <a:pt x="1065" y="918"/>
                      </a:lnTo>
                      <a:lnTo>
                        <a:pt x="1054" y="864"/>
                      </a:lnTo>
                      <a:lnTo>
                        <a:pt x="1045" y="860"/>
                      </a:lnTo>
                      <a:lnTo>
                        <a:pt x="1033" y="857"/>
                      </a:lnTo>
                      <a:lnTo>
                        <a:pt x="1020" y="857"/>
                      </a:lnTo>
                      <a:lnTo>
                        <a:pt x="1008" y="858"/>
                      </a:lnTo>
                      <a:lnTo>
                        <a:pt x="994" y="863"/>
                      </a:lnTo>
                      <a:lnTo>
                        <a:pt x="982" y="869"/>
                      </a:lnTo>
                      <a:lnTo>
                        <a:pt x="973" y="876"/>
                      </a:lnTo>
                      <a:lnTo>
                        <a:pt x="967" y="885"/>
                      </a:lnTo>
                      <a:lnTo>
                        <a:pt x="956" y="922"/>
                      </a:lnTo>
                      <a:lnTo>
                        <a:pt x="945" y="923"/>
                      </a:lnTo>
                      <a:lnTo>
                        <a:pt x="935" y="923"/>
                      </a:lnTo>
                      <a:lnTo>
                        <a:pt x="924" y="924"/>
                      </a:lnTo>
                      <a:lnTo>
                        <a:pt x="913" y="925"/>
                      </a:lnTo>
                      <a:lnTo>
                        <a:pt x="903" y="927"/>
                      </a:lnTo>
                      <a:lnTo>
                        <a:pt x="895" y="931"/>
                      </a:lnTo>
                      <a:lnTo>
                        <a:pt x="888" y="937"/>
                      </a:lnTo>
                      <a:lnTo>
                        <a:pt x="883" y="945"/>
                      </a:lnTo>
                      <a:lnTo>
                        <a:pt x="873" y="953"/>
                      </a:lnTo>
                      <a:lnTo>
                        <a:pt x="858" y="960"/>
                      </a:lnTo>
                      <a:lnTo>
                        <a:pt x="839" y="965"/>
                      </a:lnTo>
                      <a:lnTo>
                        <a:pt x="818" y="971"/>
                      </a:lnTo>
                      <a:lnTo>
                        <a:pt x="795" y="975"/>
                      </a:lnTo>
                      <a:lnTo>
                        <a:pt x="769" y="977"/>
                      </a:lnTo>
                      <a:lnTo>
                        <a:pt x="744" y="978"/>
                      </a:lnTo>
                      <a:lnTo>
                        <a:pt x="718" y="976"/>
                      </a:lnTo>
                      <a:lnTo>
                        <a:pt x="702" y="974"/>
                      </a:lnTo>
                      <a:lnTo>
                        <a:pt x="686" y="970"/>
                      </a:lnTo>
                      <a:lnTo>
                        <a:pt x="671" y="965"/>
                      </a:lnTo>
                      <a:lnTo>
                        <a:pt x="656" y="961"/>
                      </a:lnTo>
                      <a:lnTo>
                        <a:pt x="642" y="954"/>
                      </a:lnTo>
                      <a:lnTo>
                        <a:pt x="630" y="946"/>
                      </a:lnTo>
                      <a:lnTo>
                        <a:pt x="617" y="937"/>
                      </a:lnTo>
                      <a:lnTo>
                        <a:pt x="607" y="926"/>
                      </a:lnTo>
                      <a:lnTo>
                        <a:pt x="595" y="908"/>
                      </a:lnTo>
                      <a:lnTo>
                        <a:pt x="587" y="888"/>
                      </a:lnTo>
                      <a:lnTo>
                        <a:pt x="581" y="870"/>
                      </a:lnTo>
                      <a:lnTo>
                        <a:pt x="579" y="850"/>
                      </a:lnTo>
                      <a:lnTo>
                        <a:pt x="578" y="832"/>
                      </a:lnTo>
                      <a:lnTo>
                        <a:pt x="579" y="812"/>
                      </a:lnTo>
                      <a:lnTo>
                        <a:pt x="581" y="793"/>
                      </a:lnTo>
                      <a:lnTo>
                        <a:pt x="585" y="773"/>
                      </a:lnTo>
                      <a:lnTo>
                        <a:pt x="591" y="743"/>
                      </a:lnTo>
                      <a:lnTo>
                        <a:pt x="598" y="712"/>
                      </a:lnTo>
                      <a:lnTo>
                        <a:pt x="603" y="682"/>
                      </a:lnTo>
                      <a:lnTo>
                        <a:pt x="606" y="652"/>
                      </a:lnTo>
                      <a:lnTo>
                        <a:pt x="606" y="623"/>
                      </a:lnTo>
                      <a:lnTo>
                        <a:pt x="600" y="595"/>
                      </a:lnTo>
                      <a:lnTo>
                        <a:pt x="587" y="567"/>
                      </a:lnTo>
                      <a:lnTo>
                        <a:pt x="568" y="539"/>
                      </a:lnTo>
                      <a:lnTo>
                        <a:pt x="550" y="521"/>
                      </a:lnTo>
                      <a:lnTo>
                        <a:pt x="556" y="506"/>
                      </a:lnTo>
                      <a:lnTo>
                        <a:pt x="558" y="490"/>
                      </a:lnTo>
                      <a:lnTo>
                        <a:pt x="558" y="475"/>
                      </a:lnTo>
                      <a:lnTo>
                        <a:pt x="555" y="460"/>
                      </a:lnTo>
                      <a:lnTo>
                        <a:pt x="550" y="445"/>
                      </a:lnTo>
                      <a:lnTo>
                        <a:pt x="543" y="431"/>
                      </a:lnTo>
                      <a:lnTo>
                        <a:pt x="535" y="417"/>
                      </a:lnTo>
                      <a:lnTo>
                        <a:pt x="527" y="405"/>
                      </a:lnTo>
                      <a:lnTo>
                        <a:pt x="534" y="395"/>
                      </a:lnTo>
                      <a:lnTo>
                        <a:pt x="541" y="386"/>
                      </a:lnTo>
                      <a:lnTo>
                        <a:pt x="547" y="376"/>
                      </a:lnTo>
                      <a:lnTo>
                        <a:pt x="553" y="364"/>
                      </a:lnTo>
                      <a:lnTo>
                        <a:pt x="557" y="354"/>
                      </a:lnTo>
                      <a:lnTo>
                        <a:pt x="562" y="342"/>
                      </a:lnTo>
                      <a:lnTo>
                        <a:pt x="565" y="330"/>
                      </a:lnTo>
                      <a:lnTo>
                        <a:pt x="568" y="318"/>
                      </a:lnTo>
                      <a:lnTo>
                        <a:pt x="569" y="296"/>
                      </a:lnTo>
                      <a:lnTo>
                        <a:pt x="566" y="272"/>
                      </a:lnTo>
                      <a:lnTo>
                        <a:pt x="563" y="247"/>
                      </a:lnTo>
                      <a:lnTo>
                        <a:pt x="554" y="219"/>
                      </a:lnTo>
                      <a:lnTo>
                        <a:pt x="539" y="192"/>
                      </a:lnTo>
                      <a:lnTo>
                        <a:pt x="518" y="163"/>
                      </a:lnTo>
                      <a:lnTo>
                        <a:pt x="490" y="133"/>
                      </a:lnTo>
                      <a:lnTo>
                        <a:pt x="452" y="103"/>
                      </a:lnTo>
                      <a:lnTo>
                        <a:pt x="435" y="91"/>
                      </a:lnTo>
                      <a:lnTo>
                        <a:pt x="418" y="81"/>
                      </a:lnTo>
                      <a:lnTo>
                        <a:pt x="399" y="72"/>
                      </a:lnTo>
                      <a:lnTo>
                        <a:pt x="381" y="63"/>
                      </a:lnTo>
                      <a:lnTo>
                        <a:pt x="363" y="55"/>
                      </a:lnTo>
                      <a:lnTo>
                        <a:pt x="344" y="45"/>
                      </a:lnTo>
                      <a:lnTo>
                        <a:pt x="327" y="37"/>
                      </a:lnTo>
                      <a:lnTo>
                        <a:pt x="310" y="27"/>
                      </a:lnTo>
                      <a:lnTo>
                        <a:pt x="305" y="24"/>
                      </a:lnTo>
                      <a:lnTo>
                        <a:pt x="300" y="21"/>
                      </a:lnTo>
                      <a:lnTo>
                        <a:pt x="296" y="18"/>
                      </a:lnTo>
                      <a:lnTo>
                        <a:pt x="290" y="14"/>
                      </a:lnTo>
                      <a:lnTo>
                        <a:pt x="284" y="11"/>
                      </a:lnTo>
                      <a:lnTo>
                        <a:pt x="278" y="7"/>
                      </a:lnTo>
                      <a:lnTo>
                        <a:pt x="271" y="4"/>
                      </a:lnTo>
                      <a:lnTo>
                        <a:pt x="263" y="0"/>
                      </a:lnTo>
                      <a:lnTo>
                        <a:pt x="267" y="6"/>
                      </a:lnTo>
                      <a:lnTo>
                        <a:pt x="275" y="19"/>
                      </a:lnTo>
                      <a:lnTo>
                        <a:pt x="285" y="33"/>
                      </a:lnTo>
                      <a:lnTo>
                        <a:pt x="296" y="43"/>
                      </a:lnTo>
                      <a:lnTo>
                        <a:pt x="415" y="111"/>
                      </a:lnTo>
                      <a:lnTo>
                        <a:pt x="441" y="127"/>
                      </a:lnTo>
                      <a:lnTo>
                        <a:pt x="464" y="143"/>
                      </a:lnTo>
                      <a:lnTo>
                        <a:pt x="485" y="162"/>
                      </a:lnTo>
                      <a:lnTo>
                        <a:pt x="502" y="182"/>
                      </a:lnTo>
                      <a:lnTo>
                        <a:pt x="516" y="205"/>
                      </a:lnTo>
                      <a:lnTo>
                        <a:pt x="527" y="232"/>
                      </a:lnTo>
                      <a:lnTo>
                        <a:pt x="535" y="261"/>
                      </a:lnTo>
                      <a:lnTo>
                        <a:pt x="540" y="294"/>
                      </a:lnTo>
                      <a:lnTo>
                        <a:pt x="540" y="308"/>
                      </a:lnTo>
                      <a:lnTo>
                        <a:pt x="539" y="322"/>
                      </a:lnTo>
                      <a:lnTo>
                        <a:pt x="535" y="334"/>
                      </a:lnTo>
                      <a:lnTo>
                        <a:pt x="531" y="347"/>
                      </a:lnTo>
                      <a:lnTo>
                        <a:pt x="526" y="359"/>
                      </a:lnTo>
                      <a:lnTo>
                        <a:pt x="519" y="370"/>
                      </a:lnTo>
                      <a:lnTo>
                        <a:pt x="512" y="382"/>
                      </a:lnTo>
                      <a:lnTo>
                        <a:pt x="504" y="392"/>
                      </a:lnTo>
                      <a:lnTo>
                        <a:pt x="488" y="385"/>
                      </a:lnTo>
                      <a:lnTo>
                        <a:pt x="501" y="351"/>
                      </a:lnTo>
                      <a:lnTo>
                        <a:pt x="504" y="311"/>
                      </a:lnTo>
                      <a:lnTo>
                        <a:pt x="500" y="273"/>
                      </a:lnTo>
                      <a:lnTo>
                        <a:pt x="488" y="239"/>
                      </a:lnTo>
                      <a:lnTo>
                        <a:pt x="478" y="220"/>
                      </a:lnTo>
                      <a:lnTo>
                        <a:pt x="467" y="204"/>
                      </a:lnTo>
                      <a:lnTo>
                        <a:pt x="456" y="188"/>
                      </a:lnTo>
                      <a:lnTo>
                        <a:pt x="444" y="174"/>
                      </a:lnTo>
                      <a:lnTo>
                        <a:pt x="432" y="162"/>
                      </a:lnTo>
                      <a:lnTo>
                        <a:pt x="418" y="150"/>
                      </a:lnTo>
                      <a:lnTo>
                        <a:pt x="405" y="139"/>
                      </a:lnTo>
                      <a:lnTo>
                        <a:pt x="391" y="129"/>
                      </a:lnTo>
                      <a:lnTo>
                        <a:pt x="376" y="120"/>
                      </a:lnTo>
                      <a:lnTo>
                        <a:pt x="363" y="113"/>
                      </a:lnTo>
                      <a:lnTo>
                        <a:pt x="348" y="105"/>
                      </a:lnTo>
                      <a:lnTo>
                        <a:pt x="333" y="100"/>
                      </a:lnTo>
                      <a:lnTo>
                        <a:pt x="318" y="94"/>
                      </a:lnTo>
                      <a:lnTo>
                        <a:pt x="303" y="88"/>
                      </a:lnTo>
                      <a:lnTo>
                        <a:pt x="286" y="83"/>
                      </a:lnTo>
                      <a:lnTo>
                        <a:pt x="271" y="79"/>
                      </a:lnTo>
                      <a:lnTo>
                        <a:pt x="266" y="90"/>
                      </a:lnTo>
                      <a:lnTo>
                        <a:pt x="260" y="102"/>
                      </a:lnTo>
                      <a:lnTo>
                        <a:pt x="255" y="111"/>
                      </a:lnTo>
                      <a:lnTo>
                        <a:pt x="250" y="120"/>
                      </a:lnTo>
                      <a:lnTo>
                        <a:pt x="245" y="129"/>
                      </a:lnTo>
                      <a:lnTo>
                        <a:pt x="238" y="139"/>
                      </a:lnTo>
                      <a:lnTo>
                        <a:pt x="230" y="149"/>
                      </a:lnTo>
                      <a:lnTo>
                        <a:pt x="221" y="161"/>
                      </a:lnTo>
                      <a:lnTo>
                        <a:pt x="210" y="172"/>
                      </a:lnTo>
                      <a:lnTo>
                        <a:pt x="200" y="182"/>
                      </a:lnTo>
                      <a:lnTo>
                        <a:pt x="190" y="194"/>
                      </a:lnTo>
                      <a:lnTo>
                        <a:pt x="178" y="204"/>
                      </a:lnTo>
                      <a:lnTo>
                        <a:pt x="167" y="214"/>
                      </a:lnTo>
                      <a:lnTo>
                        <a:pt x="155" y="224"/>
                      </a:lnTo>
                      <a:lnTo>
                        <a:pt x="142" y="233"/>
                      </a:lnTo>
                      <a:lnTo>
                        <a:pt x="129" y="241"/>
                      </a:lnTo>
                      <a:lnTo>
                        <a:pt x="115" y="249"/>
                      </a:lnTo>
                      <a:lnTo>
                        <a:pt x="101" y="257"/>
                      </a:lnTo>
                      <a:lnTo>
                        <a:pt x="85" y="264"/>
                      </a:lnTo>
                      <a:lnTo>
                        <a:pt x="70" y="270"/>
                      </a:lnTo>
                      <a:lnTo>
                        <a:pt x="54" y="276"/>
                      </a:lnTo>
                      <a:lnTo>
                        <a:pt x="36" y="280"/>
                      </a:lnTo>
                      <a:lnTo>
                        <a:pt x="18" y="285"/>
                      </a:lnTo>
                      <a:lnTo>
                        <a:pt x="0" y="288"/>
                      </a:lnTo>
                      <a:lnTo>
                        <a:pt x="2" y="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169"/>
                <p:cNvSpPr>
                  <a:spLocks/>
                </p:cNvSpPr>
                <p:nvPr/>
              </p:nvSpPr>
              <p:spPr bwMode="auto">
                <a:xfrm>
                  <a:off x="1818" y="631"/>
                  <a:ext cx="312" cy="190"/>
                </a:xfrm>
                <a:custGeom>
                  <a:avLst/>
                  <a:gdLst/>
                  <a:ahLst/>
                  <a:cxnLst>
                    <a:cxn ang="0">
                      <a:pos x="2" y="23"/>
                    </a:cxn>
                    <a:cxn ang="0">
                      <a:pos x="24" y="75"/>
                    </a:cxn>
                    <a:cxn ang="0">
                      <a:pos x="53" y="143"/>
                    </a:cxn>
                    <a:cxn ang="0">
                      <a:pos x="76" y="192"/>
                    </a:cxn>
                    <a:cxn ang="0">
                      <a:pos x="89" y="216"/>
                    </a:cxn>
                    <a:cxn ang="0">
                      <a:pos x="109" y="247"/>
                    </a:cxn>
                    <a:cxn ang="0">
                      <a:pos x="135" y="275"/>
                    </a:cxn>
                    <a:cxn ang="0">
                      <a:pos x="164" y="298"/>
                    </a:cxn>
                    <a:cxn ang="0">
                      <a:pos x="196" y="315"/>
                    </a:cxn>
                    <a:cxn ang="0">
                      <a:pos x="227" y="328"/>
                    </a:cxn>
                    <a:cxn ang="0">
                      <a:pos x="260" y="336"/>
                    </a:cxn>
                    <a:cxn ang="0">
                      <a:pos x="295" y="342"/>
                    </a:cxn>
                    <a:cxn ang="0">
                      <a:pos x="332" y="345"/>
                    </a:cxn>
                    <a:cxn ang="0">
                      <a:pos x="372" y="346"/>
                    </a:cxn>
                    <a:cxn ang="0">
                      <a:pos x="415" y="344"/>
                    </a:cxn>
                    <a:cxn ang="0">
                      <a:pos x="462" y="342"/>
                    </a:cxn>
                    <a:cxn ang="0">
                      <a:pos x="501" y="351"/>
                    </a:cxn>
                    <a:cxn ang="0">
                      <a:pos x="535" y="371"/>
                    </a:cxn>
                    <a:cxn ang="0">
                      <a:pos x="573" y="380"/>
                    </a:cxn>
                    <a:cxn ang="0">
                      <a:pos x="608" y="372"/>
                    </a:cxn>
                    <a:cxn ang="0">
                      <a:pos x="594" y="359"/>
                    </a:cxn>
                    <a:cxn ang="0">
                      <a:pos x="552" y="352"/>
                    </a:cxn>
                    <a:cxn ang="0">
                      <a:pos x="523" y="335"/>
                    </a:cxn>
                    <a:cxn ang="0">
                      <a:pos x="503" y="312"/>
                    </a:cxn>
                    <a:cxn ang="0">
                      <a:pos x="491" y="300"/>
                    </a:cxn>
                    <a:cxn ang="0">
                      <a:pos x="482" y="313"/>
                    </a:cxn>
                    <a:cxn ang="0">
                      <a:pos x="453" y="319"/>
                    </a:cxn>
                    <a:cxn ang="0">
                      <a:pos x="409" y="321"/>
                    </a:cxn>
                    <a:cxn ang="0">
                      <a:pos x="370" y="321"/>
                    </a:cxn>
                    <a:cxn ang="0">
                      <a:pos x="334" y="321"/>
                    </a:cxn>
                    <a:cxn ang="0">
                      <a:pos x="301" y="318"/>
                    </a:cxn>
                    <a:cxn ang="0">
                      <a:pos x="268" y="313"/>
                    </a:cxn>
                    <a:cxn ang="0">
                      <a:pos x="237" y="306"/>
                    </a:cxn>
                    <a:cxn ang="0">
                      <a:pos x="206" y="296"/>
                    </a:cxn>
                    <a:cxn ang="0">
                      <a:pos x="153" y="265"/>
                    </a:cxn>
                    <a:cxn ang="0">
                      <a:pos x="101" y="200"/>
                    </a:cxn>
                    <a:cxn ang="0">
                      <a:pos x="67" y="129"/>
                    </a:cxn>
                    <a:cxn ang="0">
                      <a:pos x="37" y="56"/>
                    </a:cxn>
                    <a:cxn ang="0">
                      <a:pos x="25" y="18"/>
                    </a:cxn>
                    <a:cxn ang="0">
                      <a:pos x="40" y="8"/>
                    </a:cxn>
                    <a:cxn ang="0">
                      <a:pos x="37" y="1"/>
                    </a:cxn>
                    <a:cxn ang="0">
                      <a:pos x="26" y="4"/>
                    </a:cxn>
                    <a:cxn ang="0">
                      <a:pos x="14" y="9"/>
                    </a:cxn>
                    <a:cxn ang="0">
                      <a:pos x="3" y="14"/>
                    </a:cxn>
                  </a:cxnLst>
                  <a:rect l="0" t="0" r="r" b="b"/>
                  <a:pathLst>
                    <a:path w="622" h="380">
                      <a:moveTo>
                        <a:pt x="0" y="14"/>
                      </a:moveTo>
                      <a:lnTo>
                        <a:pt x="2" y="23"/>
                      </a:lnTo>
                      <a:lnTo>
                        <a:pt x="12" y="45"/>
                      </a:lnTo>
                      <a:lnTo>
                        <a:pt x="24" y="75"/>
                      </a:lnTo>
                      <a:lnTo>
                        <a:pt x="38" y="109"/>
                      </a:lnTo>
                      <a:lnTo>
                        <a:pt x="53" y="143"/>
                      </a:lnTo>
                      <a:lnTo>
                        <a:pt x="67" y="171"/>
                      </a:lnTo>
                      <a:lnTo>
                        <a:pt x="76" y="192"/>
                      </a:lnTo>
                      <a:lnTo>
                        <a:pt x="79" y="200"/>
                      </a:lnTo>
                      <a:lnTo>
                        <a:pt x="89" y="216"/>
                      </a:lnTo>
                      <a:lnTo>
                        <a:pt x="99" y="232"/>
                      </a:lnTo>
                      <a:lnTo>
                        <a:pt x="109" y="247"/>
                      </a:lnTo>
                      <a:lnTo>
                        <a:pt x="121" y="261"/>
                      </a:lnTo>
                      <a:lnTo>
                        <a:pt x="135" y="275"/>
                      </a:lnTo>
                      <a:lnTo>
                        <a:pt x="149" y="287"/>
                      </a:lnTo>
                      <a:lnTo>
                        <a:pt x="164" y="298"/>
                      </a:lnTo>
                      <a:lnTo>
                        <a:pt x="180" y="307"/>
                      </a:lnTo>
                      <a:lnTo>
                        <a:pt x="196" y="315"/>
                      </a:lnTo>
                      <a:lnTo>
                        <a:pt x="212" y="322"/>
                      </a:lnTo>
                      <a:lnTo>
                        <a:pt x="227" y="328"/>
                      </a:lnTo>
                      <a:lnTo>
                        <a:pt x="244" y="333"/>
                      </a:lnTo>
                      <a:lnTo>
                        <a:pt x="260" y="336"/>
                      </a:lnTo>
                      <a:lnTo>
                        <a:pt x="278" y="339"/>
                      </a:lnTo>
                      <a:lnTo>
                        <a:pt x="295" y="342"/>
                      </a:lnTo>
                      <a:lnTo>
                        <a:pt x="313" y="344"/>
                      </a:lnTo>
                      <a:lnTo>
                        <a:pt x="332" y="345"/>
                      </a:lnTo>
                      <a:lnTo>
                        <a:pt x="351" y="346"/>
                      </a:lnTo>
                      <a:lnTo>
                        <a:pt x="372" y="346"/>
                      </a:lnTo>
                      <a:lnTo>
                        <a:pt x="393" y="345"/>
                      </a:lnTo>
                      <a:lnTo>
                        <a:pt x="415" y="344"/>
                      </a:lnTo>
                      <a:lnTo>
                        <a:pt x="438" y="343"/>
                      </a:lnTo>
                      <a:lnTo>
                        <a:pt x="462" y="342"/>
                      </a:lnTo>
                      <a:lnTo>
                        <a:pt x="487" y="339"/>
                      </a:lnTo>
                      <a:lnTo>
                        <a:pt x="501" y="351"/>
                      </a:lnTo>
                      <a:lnTo>
                        <a:pt x="517" y="363"/>
                      </a:lnTo>
                      <a:lnTo>
                        <a:pt x="535" y="371"/>
                      </a:lnTo>
                      <a:lnTo>
                        <a:pt x="554" y="377"/>
                      </a:lnTo>
                      <a:lnTo>
                        <a:pt x="573" y="380"/>
                      </a:lnTo>
                      <a:lnTo>
                        <a:pt x="591" y="379"/>
                      </a:lnTo>
                      <a:lnTo>
                        <a:pt x="608" y="372"/>
                      </a:lnTo>
                      <a:lnTo>
                        <a:pt x="622" y="359"/>
                      </a:lnTo>
                      <a:lnTo>
                        <a:pt x="594" y="359"/>
                      </a:lnTo>
                      <a:lnTo>
                        <a:pt x="571" y="357"/>
                      </a:lnTo>
                      <a:lnTo>
                        <a:pt x="552" y="352"/>
                      </a:lnTo>
                      <a:lnTo>
                        <a:pt x="536" y="344"/>
                      </a:lnTo>
                      <a:lnTo>
                        <a:pt x="523" y="335"/>
                      </a:lnTo>
                      <a:lnTo>
                        <a:pt x="513" y="325"/>
                      </a:lnTo>
                      <a:lnTo>
                        <a:pt x="503" y="312"/>
                      </a:lnTo>
                      <a:lnTo>
                        <a:pt x="497" y="299"/>
                      </a:lnTo>
                      <a:lnTo>
                        <a:pt x="491" y="300"/>
                      </a:lnTo>
                      <a:lnTo>
                        <a:pt x="486" y="306"/>
                      </a:lnTo>
                      <a:lnTo>
                        <a:pt x="482" y="313"/>
                      </a:lnTo>
                      <a:lnTo>
                        <a:pt x="477" y="316"/>
                      </a:lnTo>
                      <a:lnTo>
                        <a:pt x="453" y="319"/>
                      </a:lnTo>
                      <a:lnTo>
                        <a:pt x="430" y="320"/>
                      </a:lnTo>
                      <a:lnTo>
                        <a:pt x="409" y="321"/>
                      </a:lnTo>
                      <a:lnTo>
                        <a:pt x="388" y="321"/>
                      </a:lnTo>
                      <a:lnTo>
                        <a:pt x="370" y="321"/>
                      </a:lnTo>
                      <a:lnTo>
                        <a:pt x="351" y="321"/>
                      </a:lnTo>
                      <a:lnTo>
                        <a:pt x="334" y="321"/>
                      </a:lnTo>
                      <a:lnTo>
                        <a:pt x="317" y="320"/>
                      </a:lnTo>
                      <a:lnTo>
                        <a:pt x="301" y="318"/>
                      </a:lnTo>
                      <a:lnTo>
                        <a:pt x="285" y="315"/>
                      </a:lnTo>
                      <a:lnTo>
                        <a:pt x="268" y="313"/>
                      </a:lnTo>
                      <a:lnTo>
                        <a:pt x="253" y="310"/>
                      </a:lnTo>
                      <a:lnTo>
                        <a:pt x="237" y="306"/>
                      </a:lnTo>
                      <a:lnTo>
                        <a:pt x="222" y="301"/>
                      </a:lnTo>
                      <a:lnTo>
                        <a:pt x="206" y="296"/>
                      </a:lnTo>
                      <a:lnTo>
                        <a:pt x="190" y="290"/>
                      </a:lnTo>
                      <a:lnTo>
                        <a:pt x="153" y="265"/>
                      </a:lnTo>
                      <a:lnTo>
                        <a:pt x="124" y="234"/>
                      </a:lnTo>
                      <a:lnTo>
                        <a:pt x="101" y="200"/>
                      </a:lnTo>
                      <a:lnTo>
                        <a:pt x="83" y="164"/>
                      </a:lnTo>
                      <a:lnTo>
                        <a:pt x="67" y="129"/>
                      </a:lnTo>
                      <a:lnTo>
                        <a:pt x="52" y="92"/>
                      </a:lnTo>
                      <a:lnTo>
                        <a:pt x="37" y="56"/>
                      </a:lnTo>
                      <a:lnTo>
                        <a:pt x="18" y="23"/>
                      </a:lnTo>
                      <a:lnTo>
                        <a:pt x="25" y="18"/>
                      </a:lnTo>
                      <a:lnTo>
                        <a:pt x="33" y="14"/>
                      </a:lnTo>
                      <a:lnTo>
                        <a:pt x="40" y="8"/>
                      </a:lnTo>
                      <a:lnTo>
                        <a:pt x="40" y="0"/>
                      </a:lnTo>
                      <a:lnTo>
                        <a:pt x="37" y="1"/>
                      </a:lnTo>
                      <a:lnTo>
                        <a:pt x="32" y="2"/>
                      </a:lnTo>
                      <a:lnTo>
                        <a:pt x="26" y="4"/>
                      </a:lnTo>
                      <a:lnTo>
                        <a:pt x="21" y="7"/>
                      </a:lnTo>
                      <a:lnTo>
                        <a:pt x="14" y="9"/>
                      </a:lnTo>
                      <a:lnTo>
                        <a:pt x="8" y="11"/>
                      </a:lnTo>
                      <a:lnTo>
                        <a:pt x="3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170"/>
                <p:cNvSpPr>
                  <a:spLocks/>
                </p:cNvSpPr>
                <p:nvPr/>
              </p:nvSpPr>
              <p:spPr bwMode="auto">
                <a:xfrm>
                  <a:off x="2140" y="807"/>
                  <a:ext cx="188" cy="253"/>
                </a:xfrm>
                <a:custGeom>
                  <a:avLst/>
                  <a:gdLst/>
                  <a:ahLst/>
                  <a:cxnLst>
                    <a:cxn ang="0">
                      <a:pos x="350" y="484"/>
                    </a:cxn>
                    <a:cxn ang="0">
                      <a:pos x="312" y="487"/>
                    </a:cxn>
                    <a:cxn ang="0">
                      <a:pos x="280" y="488"/>
                    </a:cxn>
                    <a:cxn ang="0">
                      <a:pos x="251" y="488"/>
                    </a:cxn>
                    <a:cxn ang="0">
                      <a:pos x="226" y="485"/>
                    </a:cxn>
                    <a:cxn ang="0">
                      <a:pos x="203" y="481"/>
                    </a:cxn>
                    <a:cxn ang="0">
                      <a:pos x="181" y="476"/>
                    </a:cxn>
                    <a:cxn ang="0">
                      <a:pos x="160" y="470"/>
                    </a:cxn>
                    <a:cxn ang="0">
                      <a:pos x="128" y="458"/>
                    </a:cxn>
                    <a:cxn ang="0">
                      <a:pos x="91" y="432"/>
                    </a:cxn>
                    <a:cxn ang="0">
                      <a:pos x="61" y="397"/>
                    </a:cxn>
                    <a:cxn ang="0">
                      <a:pos x="41" y="355"/>
                    </a:cxn>
                    <a:cxn ang="0">
                      <a:pos x="34" y="296"/>
                    </a:cxn>
                    <a:cxn ang="0">
                      <a:pos x="44" y="222"/>
                    </a:cxn>
                    <a:cxn ang="0">
                      <a:pos x="55" y="149"/>
                    </a:cxn>
                    <a:cxn ang="0">
                      <a:pos x="52" y="77"/>
                    </a:cxn>
                    <a:cxn ang="0">
                      <a:pos x="33" y="28"/>
                    </a:cxn>
                    <a:cxn ang="0">
                      <a:pos x="24" y="7"/>
                    </a:cxn>
                    <a:cxn ang="0">
                      <a:pos x="0" y="7"/>
                    </a:cxn>
                    <a:cxn ang="0">
                      <a:pos x="15" y="37"/>
                    </a:cxn>
                    <a:cxn ang="0">
                      <a:pos x="24" y="66"/>
                    </a:cxn>
                    <a:cxn ang="0">
                      <a:pos x="33" y="113"/>
                    </a:cxn>
                    <a:cxn ang="0">
                      <a:pos x="34" y="167"/>
                    </a:cxn>
                    <a:cxn ang="0">
                      <a:pos x="25" y="223"/>
                    </a:cxn>
                    <a:cxn ang="0">
                      <a:pos x="17" y="280"/>
                    </a:cxn>
                    <a:cxn ang="0">
                      <a:pos x="16" y="333"/>
                    </a:cxn>
                    <a:cxn ang="0">
                      <a:pos x="27" y="380"/>
                    </a:cxn>
                    <a:cxn ang="0">
                      <a:pos x="53" y="421"/>
                    </a:cxn>
                    <a:cxn ang="0">
                      <a:pos x="85" y="454"/>
                    </a:cxn>
                    <a:cxn ang="0">
                      <a:pos x="123" y="478"/>
                    </a:cxn>
                    <a:cxn ang="0">
                      <a:pos x="167" y="494"/>
                    </a:cxn>
                    <a:cxn ang="0">
                      <a:pos x="215" y="503"/>
                    </a:cxn>
                    <a:cxn ang="0">
                      <a:pos x="266" y="507"/>
                    </a:cxn>
                    <a:cxn ang="0">
                      <a:pos x="320" y="506"/>
                    </a:cxn>
                    <a:cxn ang="0">
                      <a:pos x="375" y="500"/>
                    </a:cxn>
                  </a:cxnLst>
                  <a:rect l="0" t="0" r="r" b="b"/>
                  <a:pathLst>
                    <a:path w="375" h="507">
                      <a:moveTo>
                        <a:pt x="371" y="480"/>
                      </a:moveTo>
                      <a:lnTo>
                        <a:pt x="350" y="484"/>
                      </a:lnTo>
                      <a:lnTo>
                        <a:pt x="330" y="485"/>
                      </a:lnTo>
                      <a:lnTo>
                        <a:pt x="312" y="487"/>
                      </a:lnTo>
                      <a:lnTo>
                        <a:pt x="296" y="488"/>
                      </a:lnTo>
                      <a:lnTo>
                        <a:pt x="280" y="488"/>
                      </a:lnTo>
                      <a:lnTo>
                        <a:pt x="265" y="488"/>
                      </a:lnTo>
                      <a:lnTo>
                        <a:pt x="251" y="488"/>
                      </a:lnTo>
                      <a:lnTo>
                        <a:pt x="238" y="487"/>
                      </a:lnTo>
                      <a:lnTo>
                        <a:pt x="226" y="485"/>
                      </a:lnTo>
                      <a:lnTo>
                        <a:pt x="214" y="484"/>
                      </a:lnTo>
                      <a:lnTo>
                        <a:pt x="203" y="481"/>
                      </a:lnTo>
                      <a:lnTo>
                        <a:pt x="192" y="479"/>
                      </a:lnTo>
                      <a:lnTo>
                        <a:pt x="181" y="476"/>
                      </a:lnTo>
                      <a:lnTo>
                        <a:pt x="170" y="473"/>
                      </a:lnTo>
                      <a:lnTo>
                        <a:pt x="160" y="470"/>
                      </a:lnTo>
                      <a:lnTo>
                        <a:pt x="148" y="466"/>
                      </a:lnTo>
                      <a:lnTo>
                        <a:pt x="128" y="458"/>
                      </a:lnTo>
                      <a:lnTo>
                        <a:pt x="108" y="447"/>
                      </a:lnTo>
                      <a:lnTo>
                        <a:pt x="91" y="432"/>
                      </a:lnTo>
                      <a:lnTo>
                        <a:pt x="75" y="416"/>
                      </a:lnTo>
                      <a:lnTo>
                        <a:pt x="61" y="397"/>
                      </a:lnTo>
                      <a:lnTo>
                        <a:pt x="51" y="377"/>
                      </a:lnTo>
                      <a:lnTo>
                        <a:pt x="41" y="355"/>
                      </a:lnTo>
                      <a:lnTo>
                        <a:pt x="37" y="333"/>
                      </a:lnTo>
                      <a:lnTo>
                        <a:pt x="34" y="296"/>
                      </a:lnTo>
                      <a:lnTo>
                        <a:pt x="38" y="259"/>
                      </a:lnTo>
                      <a:lnTo>
                        <a:pt x="44" y="222"/>
                      </a:lnTo>
                      <a:lnTo>
                        <a:pt x="49" y="185"/>
                      </a:lnTo>
                      <a:lnTo>
                        <a:pt x="55" y="149"/>
                      </a:lnTo>
                      <a:lnTo>
                        <a:pt x="56" y="113"/>
                      </a:lnTo>
                      <a:lnTo>
                        <a:pt x="52" y="77"/>
                      </a:lnTo>
                      <a:lnTo>
                        <a:pt x="40" y="41"/>
                      </a:lnTo>
                      <a:lnTo>
                        <a:pt x="33" y="28"/>
                      </a:lnTo>
                      <a:lnTo>
                        <a:pt x="29" y="16"/>
                      </a:lnTo>
                      <a:lnTo>
                        <a:pt x="24" y="7"/>
                      </a:ln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9" y="24"/>
                      </a:lnTo>
                      <a:lnTo>
                        <a:pt x="15" y="37"/>
                      </a:lnTo>
                      <a:lnTo>
                        <a:pt x="19" y="50"/>
                      </a:lnTo>
                      <a:lnTo>
                        <a:pt x="24" y="66"/>
                      </a:lnTo>
                      <a:lnTo>
                        <a:pt x="30" y="88"/>
                      </a:lnTo>
                      <a:lnTo>
                        <a:pt x="33" y="113"/>
                      </a:lnTo>
                      <a:lnTo>
                        <a:pt x="36" y="139"/>
                      </a:lnTo>
                      <a:lnTo>
                        <a:pt x="34" y="167"/>
                      </a:lnTo>
                      <a:lnTo>
                        <a:pt x="30" y="196"/>
                      </a:lnTo>
                      <a:lnTo>
                        <a:pt x="25" y="223"/>
                      </a:lnTo>
                      <a:lnTo>
                        <a:pt x="21" y="252"/>
                      </a:lnTo>
                      <a:lnTo>
                        <a:pt x="17" y="280"/>
                      </a:lnTo>
                      <a:lnTo>
                        <a:pt x="15" y="307"/>
                      </a:lnTo>
                      <a:lnTo>
                        <a:pt x="16" y="333"/>
                      </a:lnTo>
                      <a:lnTo>
                        <a:pt x="19" y="357"/>
                      </a:lnTo>
                      <a:lnTo>
                        <a:pt x="27" y="380"/>
                      </a:lnTo>
                      <a:lnTo>
                        <a:pt x="39" y="402"/>
                      </a:lnTo>
                      <a:lnTo>
                        <a:pt x="53" y="421"/>
                      </a:lnTo>
                      <a:lnTo>
                        <a:pt x="68" y="439"/>
                      </a:lnTo>
                      <a:lnTo>
                        <a:pt x="85" y="454"/>
                      </a:lnTo>
                      <a:lnTo>
                        <a:pt x="104" y="466"/>
                      </a:lnTo>
                      <a:lnTo>
                        <a:pt x="123" y="478"/>
                      </a:lnTo>
                      <a:lnTo>
                        <a:pt x="145" y="487"/>
                      </a:lnTo>
                      <a:lnTo>
                        <a:pt x="167" y="494"/>
                      </a:lnTo>
                      <a:lnTo>
                        <a:pt x="190" y="500"/>
                      </a:lnTo>
                      <a:lnTo>
                        <a:pt x="215" y="503"/>
                      </a:lnTo>
                      <a:lnTo>
                        <a:pt x="239" y="506"/>
                      </a:lnTo>
                      <a:lnTo>
                        <a:pt x="266" y="507"/>
                      </a:lnTo>
                      <a:lnTo>
                        <a:pt x="292" y="507"/>
                      </a:lnTo>
                      <a:lnTo>
                        <a:pt x="320" y="506"/>
                      </a:lnTo>
                      <a:lnTo>
                        <a:pt x="348" y="503"/>
                      </a:lnTo>
                      <a:lnTo>
                        <a:pt x="375" y="500"/>
                      </a:lnTo>
                      <a:lnTo>
                        <a:pt x="371" y="4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171"/>
                <p:cNvSpPr>
                  <a:spLocks/>
                </p:cNvSpPr>
                <p:nvPr/>
              </p:nvSpPr>
              <p:spPr bwMode="auto">
                <a:xfrm>
                  <a:off x="2093" y="751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23" y="82"/>
                    </a:cxn>
                    <a:cxn ang="0">
                      <a:pos x="31" y="81"/>
                    </a:cxn>
                    <a:cxn ang="0">
                      <a:pos x="39" y="80"/>
                    </a:cxn>
                    <a:cxn ang="0">
                      <a:pos x="46" y="76"/>
                    </a:cxn>
                    <a:cxn ang="0">
                      <a:pos x="53" y="72"/>
                    </a:cxn>
                    <a:cxn ang="0">
                      <a:pos x="57" y="67"/>
                    </a:cxn>
                    <a:cxn ang="0">
                      <a:pos x="61" y="61"/>
                    </a:cxn>
                    <a:cxn ang="0">
                      <a:pos x="63" y="56"/>
                    </a:cxn>
                    <a:cxn ang="0">
                      <a:pos x="64" y="49"/>
                    </a:cxn>
                    <a:cxn ang="0">
                      <a:pos x="63" y="42"/>
                    </a:cxn>
                    <a:cxn ang="0">
                      <a:pos x="61" y="36"/>
                    </a:cxn>
                    <a:cxn ang="0">
                      <a:pos x="57" y="30"/>
                    </a:cxn>
                    <a:cxn ang="0">
                      <a:pos x="53" y="24"/>
                    </a:cxn>
                    <a:cxn ang="0">
                      <a:pos x="46" y="21"/>
                    </a:cxn>
                    <a:cxn ang="0">
                      <a:pos x="39" y="18"/>
                    </a:cxn>
                    <a:cxn ang="0">
                      <a:pos x="31" y="16"/>
                    </a:cxn>
                    <a:cxn ang="0">
                      <a:pos x="23" y="15"/>
                    </a:cxn>
                    <a:cxn ang="0">
                      <a:pos x="17" y="15"/>
                    </a:cxn>
                    <a:cxn ang="0">
                      <a:pos x="11" y="16"/>
                    </a:cxn>
                    <a:cxn ang="0">
                      <a:pos x="5" y="19"/>
                    </a:cxn>
                    <a:cxn ang="0">
                      <a:pos x="0" y="21"/>
                    </a:cxn>
                    <a:cxn ang="0">
                      <a:pos x="3" y="16"/>
                    </a:cxn>
                    <a:cxn ang="0">
                      <a:pos x="8" y="13"/>
                    </a:cxn>
                    <a:cxn ang="0">
                      <a:pos x="12" y="8"/>
                    </a:cxn>
                    <a:cxn ang="0">
                      <a:pos x="17" y="6"/>
                    </a:cxn>
                    <a:cxn ang="0">
                      <a:pos x="21" y="4"/>
                    </a:cxn>
                    <a:cxn ang="0">
                      <a:pos x="27" y="1"/>
                    </a:cxn>
                    <a:cxn ang="0">
                      <a:pos x="34" y="0"/>
                    </a:cxn>
                    <a:cxn ang="0">
                      <a:pos x="40" y="0"/>
                    </a:cxn>
                    <a:cxn ang="0">
                      <a:pos x="49" y="1"/>
                    </a:cxn>
                    <a:cxn ang="0">
                      <a:pos x="58" y="4"/>
                    </a:cxn>
                    <a:cxn ang="0">
                      <a:pos x="65" y="7"/>
                    </a:cxn>
                    <a:cxn ang="0">
                      <a:pos x="72" y="13"/>
                    </a:cxn>
                    <a:cxn ang="0">
                      <a:pos x="78" y="20"/>
                    </a:cxn>
                    <a:cxn ang="0">
                      <a:pos x="82" y="27"/>
                    </a:cxn>
                    <a:cxn ang="0">
                      <a:pos x="85" y="35"/>
                    </a:cxn>
                    <a:cxn ang="0">
                      <a:pos x="86" y="44"/>
                    </a:cxn>
                    <a:cxn ang="0">
                      <a:pos x="85" y="53"/>
                    </a:cxn>
                    <a:cxn ang="0">
                      <a:pos x="82" y="61"/>
                    </a:cxn>
                    <a:cxn ang="0">
                      <a:pos x="78" y="68"/>
                    </a:cxn>
                    <a:cxn ang="0">
                      <a:pos x="72" y="75"/>
                    </a:cxn>
                    <a:cxn ang="0">
                      <a:pos x="65" y="81"/>
                    </a:cxn>
                    <a:cxn ang="0">
                      <a:pos x="58" y="84"/>
                    </a:cxn>
                    <a:cxn ang="0">
                      <a:pos x="49" y="87"/>
                    </a:cxn>
                    <a:cxn ang="0">
                      <a:pos x="40" y="88"/>
                    </a:cxn>
                    <a:cxn ang="0">
                      <a:pos x="33" y="88"/>
                    </a:cxn>
                    <a:cxn ang="0">
                      <a:pos x="27" y="86"/>
                    </a:cxn>
                    <a:cxn ang="0">
                      <a:pos x="21" y="84"/>
                    </a:cxn>
                    <a:cxn ang="0">
                      <a:pos x="16" y="81"/>
                    </a:cxn>
                    <a:cxn ang="0">
                      <a:pos x="18" y="81"/>
                    </a:cxn>
                    <a:cxn ang="0">
                      <a:pos x="19" y="81"/>
                    </a:cxn>
                    <a:cxn ang="0">
                      <a:pos x="21" y="82"/>
                    </a:cxn>
                    <a:cxn ang="0">
                      <a:pos x="23" y="82"/>
                    </a:cxn>
                  </a:cxnLst>
                  <a:rect l="0" t="0" r="r" b="b"/>
                  <a:pathLst>
                    <a:path w="86" h="88">
                      <a:moveTo>
                        <a:pt x="23" y="82"/>
                      </a:moveTo>
                      <a:lnTo>
                        <a:pt x="31" y="81"/>
                      </a:lnTo>
                      <a:lnTo>
                        <a:pt x="39" y="80"/>
                      </a:lnTo>
                      <a:lnTo>
                        <a:pt x="46" y="76"/>
                      </a:lnTo>
                      <a:lnTo>
                        <a:pt x="53" y="72"/>
                      </a:lnTo>
                      <a:lnTo>
                        <a:pt x="57" y="67"/>
                      </a:lnTo>
                      <a:lnTo>
                        <a:pt x="61" y="61"/>
                      </a:lnTo>
                      <a:lnTo>
                        <a:pt x="63" y="56"/>
                      </a:lnTo>
                      <a:lnTo>
                        <a:pt x="64" y="49"/>
                      </a:lnTo>
                      <a:lnTo>
                        <a:pt x="63" y="42"/>
                      </a:lnTo>
                      <a:lnTo>
                        <a:pt x="61" y="36"/>
                      </a:lnTo>
                      <a:lnTo>
                        <a:pt x="57" y="30"/>
                      </a:lnTo>
                      <a:lnTo>
                        <a:pt x="53" y="24"/>
                      </a:lnTo>
                      <a:lnTo>
                        <a:pt x="46" y="21"/>
                      </a:lnTo>
                      <a:lnTo>
                        <a:pt x="39" y="18"/>
                      </a:lnTo>
                      <a:lnTo>
                        <a:pt x="31" y="16"/>
                      </a:lnTo>
                      <a:lnTo>
                        <a:pt x="23" y="15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9"/>
                      </a:lnTo>
                      <a:lnTo>
                        <a:pt x="0" y="21"/>
                      </a:lnTo>
                      <a:lnTo>
                        <a:pt x="3" y="16"/>
                      </a:lnTo>
                      <a:lnTo>
                        <a:pt x="8" y="13"/>
                      </a:lnTo>
                      <a:lnTo>
                        <a:pt x="12" y="8"/>
                      </a:lnTo>
                      <a:lnTo>
                        <a:pt x="17" y="6"/>
                      </a:lnTo>
                      <a:lnTo>
                        <a:pt x="21" y="4"/>
                      </a:lnTo>
                      <a:lnTo>
                        <a:pt x="27" y="1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8" y="4"/>
                      </a:lnTo>
                      <a:lnTo>
                        <a:pt x="65" y="7"/>
                      </a:lnTo>
                      <a:lnTo>
                        <a:pt x="72" y="13"/>
                      </a:lnTo>
                      <a:lnTo>
                        <a:pt x="78" y="20"/>
                      </a:lnTo>
                      <a:lnTo>
                        <a:pt x="82" y="27"/>
                      </a:lnTo>
                      <a:lnTo>
                        <a:pt x="85" y="35"/>
                      </a:lnTo>
                      <a:lnTo>
                        <a:pt x="86" y="44"/>
                      </a:lnTo>
                      <a:lnTo>
                        <a:pt x="85" y="53"/>
                      </a:lnTo>
                      <a:lnTo>
                        <a:pt x="82" y="61"/>
                      </a:lnTo>
                      <a:lnTo>
                        <a:pt x="78" y="68"/>
                      </a:lnTo>
                      <a:lnTo>
                        <a:pt x="72" y="75"/>
                      </a:lnTo>
                      <a:lnTo>
                        <a:pt x="65" y="81"/>
                      </a:lnTo>
                      <a:lnTo>
                        <a:pt x="58" y="84"/>
                      </a:lnTo>
                      <a:lnTo>
                        <a:pt x="49" y="87"/>
                      </a:lnTo>
                      <a:lnTo>
                        <a:pt x="40" y="88"/>
                      </a:lnTo>
                      <a:lnTo>
                        <a:pt x="33" y="88"/>
                      </a:lnTo>
                      <a:lnTo>
                        <a:pt x="27" y="86"/>
                      </a:lnTo>
                      <a:lnTo>
                        <a:pt x="21" y="84"/>
                      </a:lnTo>
                      <a:lnTo>
                        <a:pt x="16" y="81"/>
                      </a:lnTo>
                      <a:lnTo>
                        <a:pt x="18" y="81"/>
                      </a:lnTo>
                      <a:lnTo>
                        <a:pt x="19" y="81"/>
                      </a:lnTo>
                      <a:lnTo>
                        <a:pt x="21" y="82"/>
                      </a:lnTo>
                      <a:lnTo>
                        <a:pt x="23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7" name="Group 175"/>
            <p:cNvGrpSpPr>
              <a:grpSpLocks/>
            </p:cNvGrpSpPr>
            <p:nvPr/>
          </p:nvGrpSpPr>
          <p:grpSpPr bwMode="auto">
            <a:xfrm>
              <a:off x="1519" y="754"/>
              <a:ext cx="1261" cy="2296"/>
              <a:chOff x="2546" y="436"/>
              <a:chExt cx="1261" cy="2296"/>
            </a:xfrm>
          </p:grpSpPr>
          <p:pic>
            <p:nvPicPr>
              <p:cNvPr id="9" name="Picture 130" descr="j042416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6" y="572"/>
                <a:ext cx="1261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AutoShape 131"/>
              <p:cNvSpPr>
                <a:spLocks noChangeArrowheads="1"/>
              </p:cNvSpPr>
              <p:nvPr/>
            </p:nvSpPr>
            <p:spPr bwMode="auto">
              <a:xfrm>
                <a:off x="2789" y="436"/>
                <a:ext cx="635" cy="40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4800" i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pic>
          <p:nvPicPr>
            <p:cNvPr id="8" name="Picture 180" descr="MCj028104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83674">
              <a:off x="3243" y="1979"/>
              <a:ext cx="400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Прямоугольник 48"/>
          <p:cNvSpPr/>
          <p:nvPr/>
        </p:nvSpPr>
        <p:spPr>
          <a:xfrm>
            <a:off x="0" y="2000240"/>
            <a:ext cx="34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лечит ребятишек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Малышей и чуть повыше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заболел животик,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или бронхит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доктору звонит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643306" y="214290"/>
            <a:ext cx="4786346" cy="20717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Сюжтно-ролевая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«Больница»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Поиграем в больницу,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это нам так знакомо!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 descr="IMG_25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143116"/>
            <a:ext cx="4286280" cy="3214710"/>
          </a:xfrm>
          <a:prstGeom prst="rect">
            <a:avLst/>
          </a:prstGeom>
        </p:spPr>
      </p:pic>
      <p:pic>
        <p:nvPicPr>
          <p:cNvPr id="53" name="Рисунок 52" descr="IMG_25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786190"/>
            <a:ext cx="3714744" cy="278605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88582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 формировании трудовой направленности     детей важную роль играет чтение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художественных произведений.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произведения В Маяковского «Кем быть? »,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Баруздин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«Мамина работа»,  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Маршак «Пожар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«Азбука профессий»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357562"/>
            <a:ext cx="2571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7167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0017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11689"/>
            <a:ext cx="61436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071546"/>
            <a:ext cx="7215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Игровые наборы парикмахера, доктора, продавца, дети разыгрывают сюжеты, связанные с этими профессиями, в сюжетно-ролевых играх.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Художественная литература.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Дидактические, настольные игры.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-Тематические альбомы.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Выставка «Все работы хороши»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928670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Фотовыставка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«Мама и папа на работе»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285992"/>
            <a:ext cx="58579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2285992"/>
            <a:ext cx="5857916" cy="3786214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736"/>
            <a:ext cx="7143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  материал по теме проекта.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знают и называют  большое количество профессий, орудий труда, могут рассказать о профессии.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стали  более раскрепощены и самостоятельны. В свободной  деятельности  широко используют знания в сюжетно-ролевых играх по профессиям, используют для этой цели  атрибуты и наряды.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родителей появился интерес к  образовательному процессу, развитию творчества, знаний и умений у детей, желание общаться  с педагогом, участвовать в жизни  группы.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714356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Documents and Settings\Admin\Рабочий стол\P10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00570"/>
            <a:ext cx="3429024" cy="2357430"/>
          </a:xfrm>
          <a:prstGeom prst="rect">
            <a:avLst/>
          </a:prstGeom>
          <a:noFill/>
        </p:spPr>
      </p:pic>
      <p:pic>
        <p:nvPicPr>
          <p:cNvPr id="62467" name="Picture 3" descr="C:\Documents and Settings\Admin\Рабочий стол\P101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71911" y="4629552"/>
            <a:ext cx="2401101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7167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0017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11689"/>
            <a:ext cx="61436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071546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00108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начали говорить о ценности труда и профессий с дошкольного детства, поэтому  дети с гордостью  рассказывают о профессиях своих родителей.  И вопрос, кем быть,  не застанет  их врасплох.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работы  выявлены  следующие результаты: дети  знают и называют  профессии взрослых, владеют  обобщающим понятием «профессия», называют предметы, необходимые для работы, умеют  имитировать работу людей в ходе сюжетно-ролевых игр.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 hidden="1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 hidden="1"/>
          <p:cNvSpPr/>
          <p:nvPr/>
        </p:nvSpPr>
        <p:spPr>
          <a:xfrm>
            <a:off x="0" y="207167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 hidden="1"/>
          <p:cNvSpPr/>
          <p:nvPr/>
        </p:nvSpPr>
        <p:spPr>
          <a:xfrm>
            <a:off x="1000100" y="150017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 hidden="1"/>
          <p:cNvSpPr/>
          <p:nvPr/>
        </p:nvSpPr>
        <p:spPr>
          <a:xfrm>
            <a:off x="714348" y="2011689"/>
            <a:ext cx="61436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 hidden="1"/>
          <p:cNvSpPr/>
          <p:nvPr/>
        </p:nvSpPr>
        <p:spPr>
          <a:xfrm>
            <a:off x="857224" y="1071546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 hidden="1"/>
          <p:cNvSpPr/>
          <p:nvPr/>
        </p:nvSpPr>
        <p:spPr>
          <a:xfrm>
            <a:off x="428596" y="1263792"/>
            <a:ext cx="78581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" name="Picture 3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647701"/>
            <a:ext cx="6705600" cy="492444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42910" y="221455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1442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veselka.dnepredu.com/uploads/editor/1902/92777/sitepage_24/images/e6019b306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60" y="1643050"/>
            <a:ext cx="2143140" cy="307183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707233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наши дни профессий стало очень много. Их уже много тысяч. И все время появляются все новые и новые. Подрастающему поколению очень трудно ориентироваться в мире профессий. Трудно выбрать профессию своей жизни. Очень часто не только дошкольники, но и школьники имеют весьма смутные представления о мире профессий взрослых. Даже если ребенок и был на работе у мамы или папы, он так и не понял сути их профессиональной деятельности. Необходимо способствовать социализации и адаптации подрастающего поколения в окружающем мире.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21442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3" y="0"/>
            <a:ext cx="7215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85786" y="928670"/>
            <a:ext cx="742955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знают, что их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работают, но  мало зна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и кем. В ходе реализации проекта дети получат знания о профессиях, известных всему миру,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назначении и преимуществах, начнут проявлять интерес к работе родителей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отражать свои впечатления в продуктивной деятельности, тогда  можно считать, что цель и задачи проекта выполнены.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071546"/>
            <a:ext cx="785818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золотом крыльце сидели царь, царевич, король, королевич, сапожник, портной, -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ты будешь такой?»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Начинать знакомить детей с разными видами профессионального труда необходимо с дошкольного возраста. Это помогает расширить у них представления о мире взрослых, пробуждать интерес к их профессиональной деятельности, формировать уважение к труду и бережное отношение к вещам, обогащает словарный запас. А как это сделать? Вот в этом и заключается задача воспитателя.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28662" y="285728"/>
            <a:ext cx="7572428" cy="563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детей о профессиях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Формировать у детей представления о профессиях врача, медсестры, почтальона, строителя, парикмахера, повара, продавца, официанта.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-Формировать у детей элементарный опыт профессиональных действий.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-Развивать речь детей, обогащать словарный запас.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-Развивать инициативность, умение действовать в коллективе.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14290"/>
            <a:ext cx="800105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85860"/>
            <a:ext cx="75724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</a:p>
          <a:p>
            <a:pPr algn="ctr"/>
            <a: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 развитие</a:t>
            </a:r>
            <a:endParaRPr lang="ru-RU" sz="80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86050" y="1500174"/>
            <a:ext cx="2857520" cy="14144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214290"/>
            <a:ext cx="304800" cy="3048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14290"/>
            <a:ext cx="800105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500042"/>
            <a:ext cx="850112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образовательных областей: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навыки самостоятельной исследовательской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дать знания о качествах, которыми необходимо обладать человеку, желающему получить ту или иную профессию;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обогащать детско-родительские отношения опытом совместной деятельности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представления о труде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уважительное отношение к труду взрослых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ценностное отношение к собственному труду.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словесно-логическое мышление и речь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коммуникативную компетентность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214290"/>
            <a:ext cx="304800" cy="3048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14290"/>
            <a:ext cx="800105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71472" y="1000108"/>
            <a:ext cx="8358246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образовательных областей: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создать условия для реализации проектной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продолжать обогащать знания детей о профессиях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 развитие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развивать продуктивную деятельность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приобщать к художественному творчеству.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716</TotalTime>
  <Words>956</Words>
  <Application>Microsoft Office PowerPoint</Application>
  <PresentationFormat>Экран (4:3)</PresentationFormat>
  <Paragraphs>233</Paragraphs>
  <Slides>27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47</cp:revision>
  <dcterms:created xsi:type="dcterms:W3CDTF">2012-01-24T16:46:54Z</dcterms:created>
  <dcterms:modified xsi:type="dcterms:W3CDTF">2018-11-18T19:57:07Z</dcterms:modified>
</cp:coreProperties>
</file>