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68" r:id="rId8"/>
    <p:sldId id="264" r:id="rId9"/>
    <p:sldId id="267" r:id="rId10"/>
    <p:sldId id="265" r:id="rId11"/>
    <p:sldId id="266" r:id="rId12"/>
    <p:sldId id="269" r:id="rId13"/>
    <p:sldId id="270" r:id="rId14"/>
    <p:sldId id="271" r:id="rId15"/>
    <p:sldId id="275" r:id="rId16"/>
    <p:sldId id="272" r:id="rId17"/>
    <p:sldId id="273" r:id="rId18"/>
    <p:sldId id="276" r:id="rId19"/>
    <p:sldId id="258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63FF-2E9E-48FB-9BB3-52CF919B2AA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14B2-D5DF-497C-B2E1-73095A8617D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petrushki.net/uploads/posts/2011-11/1322405932_petrushki.net_fizkultura-posle-rodov.-vosstanovlenie.jpg"/>
          <p:cNvPicPr>
            <a:picLocks noChangeAspect="1" noChangeArrowheads="1"/>
          </p:cNvPicPr>
          <p:nvPr userDrawn="1"/>
        </p:nvPicPr>
        <p:blipFill>
          <a:blip r:embed="rId2" cstate="print"/>
          <a:srcRect t="6276"/>
          <a:stretch>
            <a:fillRect/>
          </a:stretch>
        </p:blipFill>
        <p:spPr bwMode="auto">
          <a:xfrm>
            <a:off x="179512" y="116632"/>
            <a:ext cx="3059832" cy="2150858"/>
          </a:xfrm>
          <a:prstGeom prst="rect">
            <a:avLst/>
          </a:prstGeom>
          <a:noFill/>
        </p:spPr>
      </p:pic>
      <p:pic>
        <p:nvPicPr>
          <p:cNvPr id="12296" name="Picture 8" descr="http://o-sustavah.ru/wp-content/uploads/2012/12/%D0%9B%D0%B5%D1%87%D0%B5%D0%B1%D0%BD%D0%B0%D1%8F-%D1%84%D0%B8%D0%B7%D0%BA%D1%83%D0%BB%D1%8C%D1%82%D1%83%D1%80%D0%B0-%D0%BF%D1%80%D0%B8-%D0%B0%D1%80%D1%82%D1%80%D0%BE%D0%B7%D0%B5-300x198.jpg"/>
          <p:cNvPicPr>
            <a:picLocks noChangeAspect="1" noChangeArrowheads="1"/>
          </p:cNvPicPr>
          <p:nvPr userDrawn="1"/>
        </p:nvPicPr>
        <p:blipFill>
          <a:blip r:embed="rId3" cstate="print"/>
          <a:srcRect b="-2594"/>
          <a:stretch>
            <a:fillRect/>
          </a:stretch>
        </p:blipFill>
        <p:spPr bwMode="auto">
          <a:xfrm>
            <a:off x="5796136" y="116632"/>
            <a:ext cx="3151495" cy="21827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8" name="Picture 10" descr="http://www.fisio.ru/images/2-2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20688"/>
            <a:ext cx="2406911" cy="432048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 userDrawn="1"/>
        </p:nvSpPr>
        <p:spPr>
          <a:xfrm>
            <a:off x="179512" y="2348880"/>
            <a:ext cx="3096344" cy="5040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796136" y="2348880"/>
            <a:ext cx="3168352" cy="5040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02" name="Picture 14" descr="http://informing.ru/uploads/posts/2013-09/1378882299_fizku.jpg"/>
          <p:cNvPicPr>
            <a:picLocks noChangeAspect="1" noChangeArrowheads="1"/>
          </p:cNvPicPr>
          <p:nvPr userDrawn="1"/>
        </p:nvPicPr>
        <p:blipFill>
          <a:blip r:embed="rId5" cstate="print"/>
          <a:srcRect l="8491" r="8350"/>
          <a:stretch>
            <a:fillRect/>
          </a:stretch>
        </p:blipFill>
        <p:spPr bwMode="auto">
          <a:xfrm>
            <a:off x="179512" y="2852936"/>
            <a:ext cx="3096344" cy="2304256"/>
          </a:xfrm>
          <a:prstGeom prst="rect">
            <a:avLst/>
          </a:prstGeom>
          <a:noFill/>
        </p:spPr>
      </p:pic>
      <p:pic>
        <p:nvPicPr>
          <p:cNvPr id="12306" name="Picture 18" descr="http://spbmy.ru/img/news/08/16082.jpg"/>
          <p:cNvPicPr>
            <a:picLocks noChangeAspect="1" noChangeArrowheads="1"/>
          </p:cNvPicPr>
          <p:nvPr userDrawn="1"/>
        </p:nvPicPr>
        <p:blipFill>
          <a:blip r:embed="rId6" cstate="print"/>
          <a:srcRect l="4284" r="5755"/>
          <a:stretch>
            <a:fillRect/>
          </a:stretch>
        </p:blipFill>
        <p:spPr bwMode="auto">
          <a:xfrm>
            <a:off x="5796136" y="2852936"/>
            <a:ext cx="3168352" cy="23042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07504" y="0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6597352"/>
            <a:ext cx="2123728" cy="26064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7504" y="5013176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07504" y="3356992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7504" y="1772816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14B2-D5DF-497C-B2E1-73095A8617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124" name="AutoShape 4" descr="http://fizkult-frunz.ru/news/images/logocentr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504" y="0"/>
            <a:ext cx="2016224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4" descr="http://informing.ru/uploads/posts/2013-09/1378882299_fizku.jpg"/>
          <p:cNvPicPr>
            <a:picLocks noChangeAspect="1" noChangeArrowheads="1"/>
          </p:cNvPicPr>
          <p:nvPr userDrawn="1"/>
        </p:nvPicPr>
        <p:blipFill>
          <a:blip r:embed="rId2" cstate="print"/>
          <a:srcRect l="8491" r="8350"/>
          <a:stretch>
            <a:fillRect/>
          </a:stretch>
        </p:blipFill>
        <p:spPr bwMode="auto">
          <a:xfrm>
            <a:off x="107504" y="260648"/>
            <a:ext cx="2016224" cy="1500445"/>
          </a:xfrm>
          <a:prstGeom prst="rect">
            <a:avLst/>
          </a:prstGeom>
          <a:noFill/>
        </p:spPr>
      </p:pic>
      <p:pic>
        <p:nvPicPr>
          <p:cNvPr id="10" name="Picture 8" descr="http://o-sustavah.ru/wp-content/uploads/2012/12/%D0%9B%D0%B5%D1%87%D0%B5%D0%B1%D0%BD%D0%B0%D1%8F-%D1%84%D0%B8%D0%B7%D0%BA%D1%83%D0%BB%D1%8C%D1%82%D1%83%D1%80%D0%B0-%D0%BF%D1%80%D0%B8-%D0%B0%D1%80%D1%82%D1%80%D0%BE%D0%B7%D0%B5-300x198.jpg"/>
          <p:cNvPicPr>
            <a:picLocks noChangeAspect="1" noChangeArrowheads="1"/>
          </p:cNvPicPr>
          <p:nvPr userDrawn="1"/>
        </p:nvPicPr>
        <p:blipFill>
          <a:blip r:embed="rId3" cstate="print"/>
          <a:srcRect b="-2594"/>
          <a:stretch>
            <a:fillRect/>
          </a:stretch>
        </p:blipFill>
        <p:spPr bwMode="auto">
          <a:xfrm>
            <a:off x="107504" y="1988840"/>
            <a:ext cx="2007840" cy="1390616"/>
          </a:xfrm>
          <a:prstGeom prst="rect">
            <a:avLst/>
          </a:prstGeom>
          <a:noFill/>
        </p:spPr>
      </p:pic>
      <p:pic>
        <p:nvPicPr>
          <p:cNvPr id="11" name="Picture 18" descr="http://spbmy.ru/img/news/08/16082.jpg"/>
          <p:cNvPicPr>
            <a:picLocks noChangeAspect="1" noChangeArrowheads="1"/>
          </p:cNvPicPr>
          <p:nvPr userDrawn="1"/>
        </p:nvPicPr>
        <p:blipFill>
          <a:blip r:embed="rId4" cstate="print"/>
          <a:srcRect l="4284" r="5755"/>
          <a:stretch>
            <a:fillRect/>
          </a:stretch>
        </p:blipFill>
        <p:spPr bwMode="auto">
          <a:xfrm>
            <a:off x="107504" y="3573016"/>
            <a:ext cx="2016224" cy="1466345"/>
          </a:xfrm>
          <a:prstGeom prst="rect">
            <a:avLst/>
          </a:prstGeom>
          <a:noFill/>
        </p:spPr>
      </p:pic>
      <p:pic>
        <p:nvPicPr>
          <p:cNvPr id="12" name="Picture 2" descr="http://petrushki.net/uploads/posts/2011-11/1322405932_petrushki.net_fizkultura-posle-rodov.-vosstanovlenie.jpg"/>
          <p:cNvPicPr>
            <a:picLocks noChangeAspect="1" noChangeArrowheads="1"/>
          </p:cNvPicPr>
          <p:nvPr userDrawn="1"/>
        </p:nvPicPr>
        <p:blipFill>
          <a:blip r:embed="rId5" cstate="print"/>
          <a:srcRect t="6276"/>
          <a:stretch>
            <a:fillRect/>
          </a:stretch>
        </p:blipFill>
        <p:spPr bwMode="auto">
          <a:xfrm>
            <a:off x="107504" y="5229200"/>
            <a:ext cx="2016224" cy="13916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0" y="0"/>
            <a:ext cx="107504" cy="6858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123728" y="0"/>
            <a:ext cx="107504" cy="6858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63FF-2E9E-48FB-9BB3-52CF919B2AA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414B2-D5DF-497C-B2E1-73095A86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964488" cy="105273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Голышмановская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№1»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373216"/>
            <a:ext cx="3455988" cy="1484784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Бабурина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Наталья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Анатольевна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934203"/>
            <a:ext cx="5436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«Эффективные </a:t>
            </a:r>
            <a:r>
              <a:rPr lang="ru-RU" sz="3600" b="1" u="sng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технологии»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"/>
            <a:ext cx="6804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67744" y="1198103"/>
            <a:ext cx="68762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*подготовить руку к письму;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*предотвратить появления писчего спазма;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*развить внимание, терпение;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*стимулировать фантазию;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*научиться управлять своим телом;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*активизировать работу мозга.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23728" y="0"/>
            <a:ext cx="7020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Оздоровительные минутки в учебном     		процессе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356992"/>
            <a:ext cx="673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*Разного рода траектории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204864"/>
            <a:ext cx="6336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*«Весёлые человечки»</a:t>
            </a:r>
          </a:p>
          <a:p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708920"/>
            <a:ext cx="68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*Бумажные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офтальмотренажёры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0"/>
            <a:ext cx="6552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Бабурина\Desktop\ДИНАМИЧЕСКАЯ\SAM_03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32403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Бабурина\Desktop\ДИНАМИЧЕСКАЯ\SAM_03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764704"/>
            <a:ext cx="349188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Бабурина\Desktop\ДИНАМИЧЕСКАЯ\SAM_02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645025"/>
            <a:ext cx="33123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Бабурина\Desktop\ДЛЯ ПРЕЗЕНТАЦИИ ПО ЗОЖ\SAM_01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645024"/>
            <a:ext cx="356388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0"/>
            <a:ext cx="6876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67744" y="592872"/>
            <a:ext cx="67687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Упражнения для снятия зрительного утомления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Зажмурить глаза. Открыть глаза (5 раз).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Круговые движения глазами. Головой не вращать (10 раз).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Не поворачивая головы, отвести глаза как можно дальше влево. Не моргать. Посмотреть прямо. Несколько раз моргнуть. Закрыть глаза и отдохнуть. То же самое вправо (2-3 раза).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Смотреть на какой-либо предмет, находящийся перед собой, и поворачивать голову вправо и влево, не отрывая взгляда от этого предмета (2-3 раза).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Смотреть в окно вдаль в течение 1 минуты.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Поморгать 10-15 с. Отдохнуть, закрыв глаза.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95736" y="-81299"/>
            <a:ext cx="6948264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Комплекс упражнений гимнастики для глаз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Рисунок 3" descr="http://skosh.ru/images/f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52500" cy="4953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95736" y="699967"/>
            <a:ext cx="6948264" cy="4708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Быстро поморгать, закрыть глаза и посидеть спокойно, медленно считая до 5. Повторить 4—5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*Крепко зажмурить глаза (считать до 3, открыть их и посмотреть вдаль (считать до 5)). Повторить 4—5 раз,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*Вытянуть правую руку вперед. Следить глазами, не поворачивая головы, за медленными движениями указательного пальца вытянутой руки влево и вправо, вверх и вниз. Повторить 4—5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*Посмотреть на указательный палец вытянутой руки на счет 1—4, потом перенести взор вдаль на счет 1—6. Повторить 4—5 раз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*В среднем темпе проделать 3—4 круговых движения глазами в правую сторону, столько же в левую сторону. *Расслабив глазные мыш­цы, посмотреть вдаль на счет 1—6. Повторить 1—2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-8838398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-7330253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-54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300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-5814053">
            <a:off x="931863" y="4189412"/>
            <a:ext cx="11191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Уроки физической культуры – основное звено в цепочке оздоровления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Бабурина\Desktop\ФИЗКУЛЬТУРА\SAM_0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3744415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Бабурина\Desktop\ФИЗКУЛЬТУРА\SAM_03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32038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Бабурина\Desktop\ФИЗКУЛЬТУРА\SAM_0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933056"/>
            <a:ext cx="3816424" cy="2924944"/>
          </a:xfrm>
          <a:prstGeom prst="rect">
            <a:avLst/>
          </a:prstGeom>
          <a:noFill/>
        </p:spPr>
      </p:pic>
      <p:pic>
        <p:nvPicPr>
          <p:cNvPr id="20483" name="Picture 3" descr="C:\Users\Бабурина\Desktop\ФИЗКУЛЬТУРА\SAM_02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933056"/>
            <a:ext cx="3131840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67744" y="135466"/>
            <a:ext cx="687625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Десять золотых правил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Соблюдайте режим дня!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Обращайте больше внимания на питание!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Больше двигайтесь!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Спите в прохладной комнате!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гасите в себе гнев, дайте вырваться ему наружу!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Постоянно занимайтесь интеллектуальной деятельностью!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Гоните прочь уныние и хандру!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Адекватно реагируйте на все проявления своего организма!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Старайтесь получать как можно больше положительных эмоций!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Желайте себе и окружающим только добра!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6858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хотелось бы в конце вспомнить слова К.Д.Ушинского: «Дайте ребенку немного подвигаться, и он вознаградит вас снова десятью минутами живого внимания, а десять минут живого внимания, когда вы смогли их использовать, дадут вам в результате больше целой недели полусонных занятий».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6288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Вы можете использовать 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данное оформление 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для создания своих презентаций, 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но в своей презентации вы должны указать 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источник шаблона:</a:t>
            </a:r>
            <a:endParaRPr lang="ru-RU" dirty="0" smtClean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Автор: Дьячкова Наталья Анатольевна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учитель биологии и ИЗО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МБОУ Верхнесоленовская СОШ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Веселовского района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Ростовской области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сайт «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http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://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pedsovet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su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/»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0"/>
            <a:ext cx="6174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«Чтобы сделать ребёнка умным и рассудительным,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сделайте его крепким и здоровым»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Ж.-Ж. Руссо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34076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baseline="0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342900" indent="-342900">
              <a:buNone/>
            </a:pPr>
            <a:endParaRPr lang="ru-RU" baseline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95936" y="54868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 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8"/>
            <a:ext cx="685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не боюсь ещё и ещё раз повторить: забота о здоровье – это важнейший труд воспитателя. От жизнерадостности, бодрости детей зависят их духовная жизнь и мировоззрение, умственное развитие, прочность знаний, вера в свои силы».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А. Сухомлинский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образовательные технологии — это системный подход к обучению и воспитанию, построенный на стремлении педагога не нанести ущерб здоровью учащихся»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Н.К.Смирнов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2699792" y="1196753"/>
            <a:ext cx="612068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Эффективные  </a:t>
            </a:r>
            <a:r>
              <a:rPr lang="ru-RU" sz="3200" dirty="0" err="1" smtClean="0">
                <a:solidFill>
                  <a:srgbClr val="C00000"/>
                </a:solidFill>
              </a:rPr>
              <a:t>здоровьесберегающие</a:t>
            </a:r>
            <a:r>
              <a:rPr lang="ru-RU" sz="3200" dirty="0" smtClean="0">
                <a:solidFill>
                  <a:srgbClr val="C00000"/>
                </a:solidFill>
              </a:rPr>
              <a:t> технологии 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268760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*Динамические паузы;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*Подвижные и спортивные *игры;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*Релаксация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*Пальчиковая гимнастика;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Гимнастика для глаз;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*Дыхательная гимнастика;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"/>
            <a:ext cx="68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Упражнений для </a:t>
            </a:r>
            <a:r>
              <a:rPr lang="ru-RU" sz="3600" b="1" dirty="0" err="1" smtClean="0">
                <a:solidFill>
                  <a:srgbClr val="C00000"/>
                </a:solidFill>
              </a:rPr>
              <a:t>физминуток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 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908721"/>
            <a:ext cx="6858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*упражнения по формированию правильной *осанки,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*укреплению зрения,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*укрепления мышц рук,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*отдых позвоночника,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*упражнения для ног,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*релаксационные упражнения для мимики лица,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потягивание,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*массаж области груди, лица, рук, ног,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упражнения, направленные на выработку рационального дыхания.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абурина\Desktop\НА УРОКЕ ОТДЫХ\SAM_03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34563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Бабурина\Desktop\НА УРОКЕ ОТДЫХ\SAM_0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34918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3429000"/>
            <a:ext cx="6102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Буратино потянулся,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Раз – нагнулся, два- нагнулся.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Руки в стороны развёл,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И пошёл, </a:t>
            </a:r>
            <a:r>
              <a:rPr lang="ru-RU" sz="3600" dirty="0" err="1" smtClean="0">
                <a:solidFill>
                  <a:srgbClr val="002060"/>
                </a:solidFill>
              </a:rPr>
              <a:t>пошёл,пошёл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2344" y="0"/>
            <a:ext cx="542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Пальчиковая гимнастика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9752" y="1369460"/>
            <a:ext cx="66247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*гребешок,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*бабочка,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*птица,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*Гонки слонов,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*Кошка выпускает коготки.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абурина\Desktop\ПАЛЬЧИКОВАЯ\SAM_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3384376" cy="3212976"/>
          </a:xfrm>
          <a:prstGeom prst="rect">
            <a:avLst/>
          </a:prstGeom>
          <a:noFill/>
        </p:spPr>
      </p:pic>
      <p:pic>
        <p:nvPicPr>
          <p:cNvPr id="3" name="Рисунок 2" descr="C:\Users\Бабурина\Desktop\ПАЛЬЧИКОВАЯ\SAM_03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0"/>
            <a:ext cx="356388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Бабурина\Desktop\ПАЛЬЧИКОВАЯ\SAM_03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309634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3212976"/>
            <a:ext cx="385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писали , мы писали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пальчики устали.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скачите пальчики,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солнечные зайчики…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645</Words>
  <Application>Microsoft Office PowerPoint</Application>
  <PresentationFormat>Экран (4:3)</PresentationFormat>
  <Paragraphs>88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автономное образовательное учреждение «Голышмановская средняя общеобразовательная школа №1»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28</cp:revision>
  <dcterms:created xsi:type="dcterms:W3CDTF">2014-07-26T20:30:02Z</dcterms:created>
  <dcterms:modified xsi:type="dcterms:W3CDTF">2016-04-27T19:11:03Z</dcterms:modified>
</cp:coreProperties>
</file>