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61" r:id="rId5"/>
    <p:sldId id="267" r:id="rId6"/>
    <p:sldId id="260" r:id="rId7"/>
    <p:sldId id="262" r:id="rId8"/>
    <p:sldId id="263" r:id="rId9"/>
    <p:sldId id="264" r:id="rId10"/>
    <p:sldId id="265" r:id="rId11"/>
    <p:sldId id="266" r:id="rId12"/>
    <p:sldId id="273" r:id="rId13"/>
    <p:sldId id="27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583-630A-4066-A6DF-1B39BEBF7884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0804-224F-4DB1-B8C7-738D5F0BC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583-630A-4066-A6DF-1B39BEBF7884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0804-224F-4DB1-B8C7-738D5F0BC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583-630A-4066-A6DF-1B39BEBF7884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0804-224F-4DB1-B8C7-738D5F0BC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583-630A-4066-A6DF-1B39BEBF7884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0804-224F-4DB1-B8C7-738D5F0BC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583-630A-4066-A6DF-1B39BEBF7884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0804-224F-4DB1-B8C7-738D5F0BC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583-630A-4066-A6DF-1B39BEBF7884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0804-224F-4DB1-B8C7-738D5F0BC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583-630A-4066-A6DF-1B39BEBF7884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0804-224F-4DB1-B8C7-738D5F0BC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583-630A-4066-A6DF-1B39BEBF7884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0804-224F-4DB1-B8C7-738D5F0BC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583-630A-4066-A6DF-1B39BEBF7884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0804-224F-4DB1-B8C7-738D5F0BC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583-630A-4066-A6DF-1B39BEBF7884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0804-224F-4DB1-B8C7-738D5F0BC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C583-630A-4066-A6DF-1B39BEBF7884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0804-224F-4DB1-B8C7-738D5F0BC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4C583-630A-4066-A6DF-1B39BEBF7884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10804-224F-4DB1-B8C7-738D5F0BC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9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imgres?q=%D1%84%D0%BE%D1%82%D0%BE+%D1%87%D0%B0%D1%88%D0%BA%D0%B8+%D0%B3%D0%B6%D0%B5%D0%BB%D1%8C&amp;start=101&amp;newwindow=1&amp;sa=X&amp;hl=ru&amp;rlz=1T4GGLL_ruRU382RU424&amp;biw=1008&amp;bih=548&amp;tbm=isch&amp;tbnid=7tqM_9te0rVqzM:&amp;imgrefurl=http://tula-master.ru/index.php?categoryID=3258&amp;sort=Price&amp;direction=DESC&amp;docid=p5_WgwZ3JL5S1M&amp;itg=1&amp;imgurl=http://tula-master.ru/products_pictures/IMG_9432_M.jpg&amp;w=130&amp;h=130&amp;ei=07agUb-HHc7n4QSZnIC4Bg&amp;zoom=1&amp;iact=hc&amp;vpx=443&amp;vpy=309&amp;dur=390&amp;hovh=104&amp;hovw=104&amp;tx=81&amp;ty=111&amp;page=6&amp;tbnh=104&amp;tbnw=104&amp;ndsp=25&amp;ved=1t:429,r:22,s:100,i:7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www.google.ru/imgres?q=%D1%84%D0%BE%D1%82%D0%BE+%D1%87%D0%B0%D1%88%D0%BA%D0%B8+%D0%B3%D0%B6%D0%B5%D0%BB%D1%8C&amp;start=101&amp;newwindow=1&amp;sa=X&amp;hl=ru&amp;rlz=1T4GGLL_ruRU382RU424&amp;biw=1008&amp;bih=548&amp;tbm=isch&amp;tbnid=WZoSXdRc5jR4rM:&amp;imgrefurl=http://tula-master.ru/index.php?categoryID=3258&amp;sort=Price&amp;direction=DESC&amp;docid=p5_WgwZ3JL5S1M&amp;itg=1&amp;imgurl=http://tula-master.ru/products_pictures/IMG_9396_M.jpg&amp;w=130&amp;h=130&amp;ei=07agUb-HHc7n4QSZnIC4Bg&amp;zoom=1&amp;iact=hc&amp;vpx=559&amp;vpy=309&amp;dur=1931&amp;hovh=104&amp;hovw=104&amp;tx=88&amp;ty=52&amp;page=6&amp;tbnh=104&amp;tbnw=104&amp;ndsp=25&amp;ved=1t:429,r:23,s:100,i:73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www.google.ru/imgres?q=%D1%84%D0%BE%D1%82%D0%BE+%D1%87%D0%B0%D0%B9%D0%BD%D0%B8%D0%BA+%D0%B3%D0%B6%D0%B5%D0%BB%D1%8C&amp;newwindow=1&amp;sa=X&amp;hl=ru&amp;rlz=1T4GGLL_ruRU382RU424&amp;biw=1008&amp;bih=548&amp;tbm=isch&amp;tbnid=1uWyxETX5lLHpM:&amp;imgrefurl=http://www.domposuda.ru/gzel/chainik%201.html&amp;docid=1R-ogHs8okml6M&amp;imgurl=http://www.domposuda.ru/images/gzel/P3221475.jpg&amp;w=500&amp;h=500&amp;ei=07igUfqnMsPi4QSVnID4DQ&amp;zoom=1&amp;iact=hc&amp;vpx=158&amp;vpy=188&amp;dur=208&amp;hovh=225&amp;hovw=225&amp;tx=153&amp;ty=227&amp;page=2&amp;tbnh=145&amp;tbnw=140&amp;start=18&amp;ndsp=24&amp;ved=1t:429,r:25,s:0,i:1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ru/imgres?q=%D1%84%D0%BE%D1%82%D0%BE+%D1%87%D0%B0%D0%B9%D0%BD%D0%B8%D0%BA+%D0%B3%D0%B6%D0%B5%D0%BB%D1%8C&amp;newwindow=1&amp;sa=X&amp;hl=ru&amp;rlz=1T4GGLL_ruRU382RU424&amp;biw=1008&amp;bih=548&amp;tbm=isch&amp;tbnid=oR_KrLPHjYRU8M:&amp;imgrefurl=http://www.domposuda.ru/gzel/chainik%202.html&amp;docid=j0ctQ-ezZ4IjNM&amp;imgurl=http://www.domposuda.ru/images/gzel/P3221472.jpg&amp;w=500&amp;h=385&amp;ei=07igUfqnMsPi4QSVnID4DQ&amp;zoom=1&amp;iact=hc&amp;vpx=396&amp;vpy=216&amp;dur=5144&amp;hovh=197&amp;hovw=256&amp;tx=135&amp;ty=139&amp;page=1&amp;tbnh=137&amp;tbnw=169&amp;start=0&amp;ndsp=18&amp;ved=1t:429,r:15,s:0,i:126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www.google.ru/imgres?q=%D1%84%D0%BE%D1%82%D0%BE+%D1%87%D0%B0%D0%B9%D0%BD%D0%B8%D0%BA+%D0%B3%D0%B6%D0%B5%D0%BB%D1%8C&amp;newwindow=1&amp;sa=X&amp;hl=ru&amp;rlz=1T4GGLL_ruRU382RU424&amp;biw=1008&amp;bih=548&amp;tbm=isch&amp;tbnid=_wFitGsjFQrinM:&amp;imgrefurl=http://www.domposuda.ru/gzel/chainik%204.html&amp;docid=fJswMnawl_ms4M&amp;imgurl=http://www.domposuda.ru/images/gzel/P3221550.jpg&amp;w=500&amp;h=457&amp;ei=07igUfqnMsPi4QSVnID4DQ&amp;zoom=1&amp;iact=hc&amp;vpx=288&amp;vpy=2&amp;dur=3194&amp;hovh=215&amp;hovw=235&amp;tx=111&amp;ty=146&amp;page=1&amp;tbnh=145&amp;tbnw=160&amp;start=0&amp;ndsp=18&amp;ved=1t:429,r:2,s:0,i:8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fotki.yandex.ru/users/dubinushka2012/view/489114/?page=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imgres?q=%D1%84%D0%BE%D1%82%D0%BE+%D1%84%D0%B8%D0%B3%D1%83%D1%80%D0%BA%D0%B8+%D0%B3%D0%B6%D0%B5%D0%BB%D1%8C&amp;start=90&amp;newwindow=1&amp;sa=X&amp;hl=ru&amp;rlz=1T4GGLL_ruRU382RU424&amp;biw=1008&amp;bih=548&amp;tbm=isch&amp;tbnid=43vJybqAwHtRSM:&amp;imgrefurl=http://www.art-east.ru/narodnye_promysly/gzhel/?from=24&amp;&amp;docid=MAv_FCG6gAhvrM&amp;imgurl=http://www.art-east.ru/zadmin_data/goods.image/1969599.jpg&amp;w=200&amp;h=220&amp;ei=g72gUd6TIuL-4QTiwIHQAQ&amp;zoom=1&amp;iact=hc&amp;vpx=242&amp;vpy=111&amp;dur=479&amp;hovh=176&amp;hovw=160&amp;tx=99&amp;ty=135&amp;page=5&amp;tbnh=152&amp;tbnw=121&amp;ndsp=25&amp;ved=1t:429,r:10,s:100,i:34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://www.google.ru/imgres?q=%D1%84%D0%BE%D1%82%D0%BE+%D1%84%D0%B8%D0%B3%D1%83%D1%80%D0%BA%D0%B8+%D0%B3%D0%B6%D0%B5%D0%BB%D1%8C&amp;start=90&amp;newwindow=1&amp;sa=X&amp;hl=ru&amp;rlz=1T4GGLL_ruRU382RU424&amp;biw=1008&amp;bih=548&amp;tbm=isch&amp;tbnid=NtYn0kfoa2U8iM:&amp;imgrefurl=http://www.art-east.ru/narodnye_promysly/gzhel/?from=72&amp;&amp;docid=Qfzbx5scWOhYzM&amp;imgurl=http://www.art-east.ru/zadmin_data/goods.image/1969908.jpg&amp;w=200&amp;h=220&amp;ei=g72gUd6TIuL-4QTiwIHQAQ&amp;zoom=1&amp;iact=hc&amp;vpx=105&amp;vpy=111&amp;dur=304&amp;hovh=176&amp;hovw=160&amp;tx=98&amp;ty=114&amp;page=5&amp;tbnh=152&amp;tbnw=130&amp;ndsp=25&amp;ved=1t:429,r:9,s:100,i:31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2071678"/>
            <a:ext cx="6929486" cy="15388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</a:t>
            </a:r>
            <a:r>
              <a:rPr lang="ru-RU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«Гжель»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</a:t>
            </a:r>
            <a:r>
              <a:rPr lang="ru-RU" sz="2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для детей старшего возраста</a:t>
            </a:r>
            <a:endParaRPr lang="ru-RU" sz="28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4786322"/>
            <a:ext cx="67151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Подготовил: воспитатель МБДОУ «Улыбка»</a:t>
            </a:r>
          </a:p>
          <a:p>
            <a:r>
              <a:rPr lang="ru-RU" sz="2800" b="1" dirty="0" smtClean="0"/>
              <a:t>Мухитдинова Е.Н.</a:t>
            </a:r>
            <a:endParaRPr lang="ru-RU" sz="2800" b="1" dirty="0"/>
          </a:p>
        </p:txBody>
      </p:sp>
      <p:sp>
        <p:nvSpPr>
          <p:cNvPr id="1026" name="WordArt 2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214313" y="1000108"/>
            <a:ext cx="8429653" cy="107157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  <a:normAutofit/>
          </a:bodyPr>
          <a:lstStyle/>
          <a:p>
            <a:pPr algn="ctr" rtl="0">
              <a:buNone/>
            </a:pPr>
            <a:r>
              <a:rPr lang="en-US" sz="3600" kern="10" spc="0" dirty="0" smtClean="0">
                <a:ln w="12700" algn="ctr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  </a:t>
            </a:r>
            <a:r>
              <a:rPr lang="ru-RU" sz="3600" kern="10" spc="0" dirty="0" smtClean="0">
                <a:ln w="12700" algn="ctr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ПРЕЗЕНТАЦИЯ</a:t>
            </a:r>
            <a:endParaRPr lang="ru-RU" sz="3600" kern="10" spc="0" dirty="0">
              <a:ln w="12700" algn="ctr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slow" advClick="0" advTm="9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Всем на удивление замысловатые </a:t>
            </a:r>
            <a:br>
              <a:rPr lang="ru-RU" sz="2000" dirty="0" smtClean="0"/>
            </a:br>
            <a:r>
              <a:rPr lang="ru-RU" sz="2000" dirty="0" smtClean="0"/>
              <a:t>самовары.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286388"/>
            <a:ext cx="8229600" cy="11430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На одной нарисована роза, а по другой важно разгуливает сказочная синяя птица.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251520" y="980727"/>
            <a:ext cx="8892480" cy="4040407"/>
            <a:chOff x="251520" y="980727"/>
            <a:chExt cx="8892480" cy="404040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980728"/>
              <a:ext cx="2808313" cy="4032448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9833" y="980727"/>
              <a:ext cx="3024335" cy="404040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4168" y="980727"/>
              <a:ext cx="3059832" cy="403244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9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Делают в Гжели и часы. Расписаны они снизу доверху цветами.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12684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1900" dirty="0" smtClean="0"/>
              <a:t>На самую макушку петушок забрался. Так и</a:t>
            </a:r>
          </a:p>
          <a:p>
            <a:pPr>
              <a:buNone/>
            </a:pPr>
            <a:r>
              <a:rPr lang="ru-RU" sz="1900" dirty="0" smtClean="0"/>
              <a:t>   кажется, сейчас прокукарекает: «Спать пора!»</a:t>
            </a:r>
            <a:endParaRPr lang="ru-RU" sz="19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73384"/>
            <a:ext cx="3816424" cy="4043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361" y="1473384"/>
            <a:ext cx="3850494" cy="4043848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568952" cy="50405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2284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Полюбились изделия гжельских      мастеров не только у нас в стране, но и далеко за ее пределами.</a:t>
            </a:r>
          </a:p>
        </p:txBody>
      </p:sp>
    </p:spTree>
    <p:extLst>
      <p:ext uri="{BB962C8B-B14F-4D97-AF65-F5344CB8AC3E}">
        <p14:creationId xmlns:p14="http://schemas.microsoft.com/office/powerpoint/2010/main" val="1074990430"/>
      </p:ext>
    </p:extLst>
  </p:cSld>
  <p:clrMapOvr>
    <a:masterClrMapping/>
  </p:clrMapOvr>
  <p:transition spd="slow" advClick="0" advTm="9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3" y="0"/>
            <a:ext cx="9125526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Прямоугольник 4"/>
          <p:cNvSpPr/>
          <p:nvPr/>
        </p:nvSpPr>
        <p:spPr>
          <a:xfrm>
            <a:off x="632497" y="2967335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1129337"/>
      </p:ext>
    </p:extLst>
  </p:cSld>
  <p:clrMapOvr>
    <a:masterClrMapping/>
  </p:clrMapOvr>
  <p:transition spd="slow" advClick="0" advTm="900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8640960" cy="50405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332656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Белоснежная фарфоровая посуда, фигурки животных и людей украшенные синей росписью,- называют «гжель».</a:t>
            </a:r>
          </a:p>
        </p:txBody>
      </p:sp>
    </p:spTree>
    <p:extLst>
      <p:ext uri="{BB962C8B-B14F-4D97-AF65-F5344CB8AC3E}">
        <p14:creationId xmlns:p14="http://schemas.microsoft.com/office/powerpoint/2010/main" val="1931638212"/>
      </p:ext>
    </p:extLst>
  </p:cSld>
  <p:clrMapOvr>
    <a:masterClrMapping/>
  </p:clrMapOvr>
  <p:transition spd="slow" advClick="0" advTm="9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32856"/>
            <a:ext cx="8496944" cy="41044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3608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Зародилась эта роспись в подмосковной деревне Гжель.</a:t>
            </a:r>
          </a:p>
        </p:txBody>
      </p:sp>
    </p:spTree>
    <p:extLst>
      <p:ext uri="{BB962C8B-B14F-4D97-AF65-F5344CB8AC3E}">
        <p14:creationId xmlns:p14="http://schemas.microsoft.com/office/powerpoint/2010/main" val="981272196"/>
      </p:ext>
    </p:extLst>
  </p:cSld>
  <p:clrMapOvr>
    <a:masterClrMapping/>
  </p:clrMapOvr>
  <p:transition spd="slow" advClick="0" advTm="9000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Знаменита «гжель» своим цветом.</a:t>
            </a:r>
            <a:br>
              <a:rPr lang="ru-RU" dirty="0" smtClean="0"/>
            </a:br>
            <a:r>
              <a:rPr lang="ru-RU" dirty="0" smtClean="0"/>
              <a:t>Он всегда одинаков: бело-синий.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643578"/>
            <a:ext cx="8229600" cy="85725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3600" dirty="0" smtClean="0"/>
              <a:t>Красивы узоры гжельских мастеров.</a:t>
            </a:r>
            <a:endParaRPr lang="ru-RU" sz="3600" dirty="0"/>
          </a:p>
        </p:txBody>
      </p:sp>
      <p:pic>
        <p:nvPicPr>
          <p:cNvPr id="4" name="cc-m-imagesubtitle-image-5441525909" descr="гжель жостово хохлома в векторе"/>
          <p:cNvPicPr>
            <a:picLocks/>
          </p:cNvPicPr>
          <p:nvPr/>
        </p:nvPicPr>
        <p:blipFill>
          <a:blip r:embed="rId2"/>
          <a:srcRect l="26250" t="63151" r="-250"/>
          <a:stretch>
            <a:fillRect/>
          </a:stretch>
        </p:blipFill>
        <p:spPr bwMode="auto">
          <a:xfrm>
            <a:off x="1714480" y="1643050"/>
            <a:ext cx="5357850" cy="38576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 advClick="0"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Самый излюбленный узор гжельских мастеров – роза.</a:t>
            </a:r>
            <a:endParaRPr lang="ru-RU" dirty="0"/>
          </a:p>
        </p:txBody>
      </p:sp>
      <p:pic>
        <p:nvPicPr>
          <p:cNvPr id="10242" name="Picture 2" descr="Гжельская роспись"/>
          <p:cNvPicPr>
            <a:picLocks noChangeAspect="1" noChangeArrowheads="1"/>
          </p:cNvPicPr>
          <p:nvPr/>
        </p:nvPicPr>
        <p:blipFill>
          <a:blip r:embed="rId2"/>
          <a:srcRect r="356" b="9179"/>
          <a:stretch>
            <a:fillRect/>
          </a:stretch>
        </p:blipFill>
        <p:spPr bwMode="auto">
          <a:xfrm rot="5400000">
            <a:off x="-392941" y="3250405"/>
            <a:ext cx="4500594" cy="20002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Рисунок 4" descr="Гжельская роспись"/>
          <p:cNvPicPr/>
          <p:nvPr/>
        </p:nvPicPr>
        <p:blipFill>
          <a:blip r:embed="rId3"/>
          <a:srcRect r="714" b="9375"/>
          <a:stretch>
            <a:fillRect/>
          </a:stretch>
        </p:blipFill>
        <p:spPr bwMode="auto">
          <a:xfrm rot="5400000">
            <a:off x="2393141" y="3250405"/>
            <a:ext cx="4500594" cy="20002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Содержимое 5" descr="Гжельская роспись"/>
          <p:cNvPicPr>
            <a:picLocks noGrp="1"/>
          </p:cNvPicPr>
          <p:nvPr>
            <p:ph idx="1"/>
          </p:nvPr>
        </p:nvPicPr>
        <p:blipFill>
          <a:blip r:embed="rId4"/>
          <a:srcRect b="9375"/>
          <a:stretch>
            <a:fillRect/>
          </a:stretch>
        </p:blipFill>
        <p:spPr bwMode="auto">
          <a:xfrm rot="5400000">
            <a:off x="5179223" y="3321843"/>
            <a:ext cx="4429156" cy="19288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ransition spd="slow" advClick="0"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Гжельские мастера - большие фантазеры.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29264"/>
            <a:ext cx="8229600" cy="10715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Одни чашки – стройные и высокие, другие маленькие  фигурные ,затейливые.</a:t>
            </a:r>
            <a:endParaRPr lang="ru-RU" dirty="0"/>
          </a:p>
        </p:txBody>
      </p:sp>
      <p:pic>
        <p:nvPicPr>
          <p:cNvPr id="4" name="il_fi" descr="http://tula-master.ru/products_pictures/00000010239_1_M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14488"/>
            <a:ext cx="2500330" cy="27146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rg_hi" descr="http://t0.gstatic.com/images?q=tbn:ANd9GcRG9mBwvIJ4BubBF8IA6Vt3i2pMITShZcS_WyMzQCQlWq9j3FbO">
            <a:hlinkClick r:id="rId3" tgtFrame="_blank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428868"/>
            <a:ext cx="2571768" cy="27146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rg_hi" descr="http://t2.gstatic.com/images?q=tbn:ANd9GcSH6YVRnW0fulp7-roiifbdgay_sdYgx6guB2bbZKFzscjWLzok">
            <a:hlinkClick r:id="rId5" tgtFrame="_blank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1714488"/>
            <a:ext cx="2500330" cy="26432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 advClick="0"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 виде гжельских чайников даже глаза разбегаются. Уж очень они хороши!</a:t>
            </a:r>
            <a:endParaRPr lang="ru-RU" dirty="0"/>
          </a:p>
        </p:txBody>
      </p:sp>
      <p:pic>
        <p:nvPicPr>
          <p:cNvPr id="4" name="rg_hi" descr="http://t2.gstatic.com/images?q=tbn:ANd9GcRoXq2GEsAs5j6PNyuJyFH0QqtfAA-t4aiyUr5JP9C06WU8dUAE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000240"/>
            <a:ext cx="2643191" cy="3000396"/>
          </a:xfrm>
          <a:prstGeom prst="rect">
            <a:avLst/>
          </a:prstGeom>
          <a:ln w="57150">
            <a:solidFill>
              <a:srgbClr val="FFC00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rg_hi" descr="http://t2.gstatic.com/images?q=tbn:ANd9GcQim0PvaD5qFqA3m8W2_LIk5w9UcpLJ1ueNMqR1nASRs62s1E6pQg">
            <a:hlinkClick r:id="rId4" tgtFrame="_blank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3500438"/>
            <a:ext cx="2833699" cy="3071834"/>
          </a:xfrm>
          <a:prstGeom prst="rect">
            <a:avLst/>
          </a:prstGeom>
          <a:ln w="57150">
            <a:solidFill>
              <a:srgbClr val="FFC0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rg_hi" descr="http://t2.gstatic.com/images?q=tbn:ANd9GcRzSWL9wufrK8H7D_x3bg5wEBhO9JHQUTfJK155i4rAWVhtvPpGhQ">
            <a:hlinkClick r:id="rId6" tgtFrame="_blank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2143116"/>
            <a:ext cx="2786082" cy="2928958"/>
          </a:xfrm>
          <a:prstGeom prst="rect">
            <a:avLst/>
          </a:prstGeom>
          <a:ln w="57150">
            <a:solidFill>
              <a:srgbClr val="FFC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 advClick="0"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Фарфоровая масленка «Рыба-кит»…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5001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На спине кита вылеплен сказочный город с башенками, церквушками.</a:t>
            </a:r>
            <a:endParaRPr lang="ru-RU" dirty="0"/>
          </a:p>
        </p:txBody>
      </p:sp>
      <p:pic>
        <p:nvPicPr>
          <p:cNvPr id="5" name="Рисунок 4" descr="http://img-fotki.yandex.ru/get/6112/161924191.3d/0_77699_dc2535fd_L.bmp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357298"/>
            <a:ext cx="4762500" cy="36433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ransition spd="slow" advClick="0"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7145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Занятно сделаны петух с пышным хвостом, задира-кошка, и гордый слон.</a:t>
            </a:r>
            <a:endParaRPr lang="ru-RU" dirty="0"/>
          </a:p>
        </p:txBody>
      </p:sp>
      <p:pic>
        <p:nvPicPr>
          <p:cNvPr id="4" name="Содержимое 3" descr="http://im4-tub-ru.yandex.net/i?id=341492510-29-72&amp;n=21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6" y="3429000"/>
            <a:ext cx="2643206" cy="285752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rg_hi" descr="http://t1.gstatic.com/images?q=tbn:ANd9GcRHIqaWp-16UO09MkWT-mkRidrla2dxhwnCIqaI_Le95Hj0EPuH7g">
            <a:hlinkClick r:id="rId3" tgtFrame="_blank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143116"/>
            <a:ext cx="2786082" cy="33575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rg_hi" descr="http://t3.gstatic.com/images?q=tbn:ANd9GcSbwMKDb7K7by08y5wRAyvOY5gcgP0hM4sbHtnzhSPelxGFIUBOdw">
            <a:hlinkClick r:id="rId5" tgtFrame="_blank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2143116"/>
            <a:ext cx="2786082" cy="33575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 advClick="0"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</TotalTime>
  <Words>197</Words>
  <Application>Microsoft Office PowerPoint</Application>
  <PresentationFormat>Экран (4:3)</PresentationFormat>
  <Paragraphs>22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Arial Black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Знаменита «гжель» своим цветом. Он всегда одинаков: бело-синий. </vt:lpstr>
      <vt:lpstr>Самый излюбленный узор гжельских мастеров – роза.</vt:lpstr>
      <vt:lpstr> Гжельские мастера - большие фантазеры.</vt:lpstr>
      <vt:lpstr>При виде гжельских чайников даже глаза разбегаются. Уж очень они хороши!</vt:lpstr>
      <vt:lpstr>Фарфоровая масленка «Рыба-кит»…</vt:lpstr>
      <vt:lpstr>Занятно сделаны петух с пышным хвостом, задира-кошка, и гордый слон.</vt:lpstr>
      <vt:lpstr>Всем на удивление замысловатые  самовары.</vt:lpstr>
      <vt:lpstr>Делают в Гжели и часы. Расписаны они снизу доверху цветами.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Анжелла</dc:creator>
  <cp:lastModifiedBy>Тахир</cp:lastModifiedBy>
  <cp:revision>43</cp:revision>
  <dcterms:created xsi:type="dcterms:W3CDTF">2013-05-25T09:50:20Z</dcterms:created>
  <dcterms:modified xsi:type="dcterms:W3CDTF">2018-11-19T17:16:41Z</dcterms:modified>
</cp:coreProperties>
</file>