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80" r:id="rId3"/>
  </p:sldMasterIdLst>
  <p:notesMasterIdLst>
    <p:notesMasterId r:id="rId42"/>
  </p:notesMasterIdLst>
  <p:sldIdLst>
    <p:sldId id="256" r:id="rId4"/>
    <p:sldId id="257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93" r:id="rId26"/>
    <p:sldId id="292" r:id="rId27"/>
    <p:sldId id="291" r:id="rId28"/>
    <p:sldId id="290" r:id="rId29"/>
    <p:sldId id="287" r:id="rId30"/>
    <p:sldId id="288" r:id="rId31"/>
    <p:sldId id="289" r:id="rId32"/>
    <p:sldId id="286" r:id="rId33"/>
    <p:sldId id="294" r:id="rId34"/>
    <p:sldId id="284" r:id="rId35"/>
    <p:sldId id="283" r:id="rId36"/>
    <p:sldId id="282" r:id="rId37"/>
    <p:sldId id="295" r:id="rId38"/>
    <p:sldId id="296" r:id="rId39"/>
    <p:sldId id="297" r:id="rId40"/>
    <p:sldId id="27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8444-8F98-4CDC-BE60-BA2DFDA24BDA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931B-1FAE-4EFD-BCF7-03DABAD2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C2E0-52B9-412E-A0EE-5F9925603BF2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D54-88FC-4F2F-AEE2-91EF465B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8FF-A06D-4DAD-8EBB-5F733996C690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5C57-4A10-4C23-A418-3DF2A01D3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9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682A-832C-4CB2-B3FA-E3CC07EA42E7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EF2F-2D98-41E1-ABED-05C65F439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6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80FBDB-E9A9-4AEE-A8D3-B1760B3C8442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4C05F4-F695-4639-8E77-924B6680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77987"/>
      </p:ext>
    </p:extLst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029BF0-1E0A-4B16-92D7-958F81618B5E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D8F806-0DDB-4350-9B2F-341AB04A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52564"/>
      </p:ext>
    </p:extLst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87054F-D40D-4CF3-BE82-10D20C8AC5CD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97B5A-F7FE-4F2C-82C7-FE738847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93437"/>
      </p:ext>
    </p:extLst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6C10B-894B-4F1E-84C0-4F90710C829F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AA0A37-6AEA-49E8-A83F-00E50D0C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47251"/>
      </p:ext>
    </p:extLst>
  </p:cSld>
  <p:clrMapOvr>
    <a:masterClrMapping/>
  </p:clrMapOvr>
  <p:transition spd="med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685EE-5FBE-4495-A4AC-47FD3DCB1AA3}" type="datetime1">
              <a:rPr lang="ru-RU" smtClean="0"/>
              <a:t>22.05.2018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CB2A7-BCDA-4F8D-9F7F-28D2C6FB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69230"/>
      </p:ext>
    </p:extLst>
  </p:cSld>
  <p:clrMapOvr>
    <a:masterClrMapping/>
  </p:clrMapOvr>
  <p:transition spd="med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185D2-2C5F-4D91-81BB-76CA87656B0F}" type="datetime1">
              <a:rPr lang="ru-RU" smtClean="0"/>
              <a:t>22.05.2018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23BF43-D453-47D4-B3D3-D967E101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21376"/>
      </p:ext>
    </p:extLst>
  </p:cSld>
  <p:clrMapOvr>
    <a:masterClrMapping/>
  </p:clrMapOvr>
  <p:transition spd="med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C3DEB5-64F6-4964-AEC2-A330F99060A3}" type="datetime1">
              <a:rPr lang="ru-RU" smtClean="0"/>
              <a:t>22.05.2018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FBEBB8-E38A-42CC-B410-C265C41B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11189"/>
      </p:ext>
    </p:extLst>
  </p:cSld>
  <p:clrMapOvr>
    <a:masterClrMapping/>
  </p:clrMapOvr>
  <p:transition spd="med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DB9422-A6C1-4549-9D8B-B839F6E148F9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297A3D-0C39-4B62-8F92-EA5A5FD1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89817"/>
      </p:ext>
    </p:extLst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90B8-F5BF-4B47-B8BC-2F8FBF0398D2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641-BEBC-43B9-837A-0AC48182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7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2411E2-7B05-4333-B465-9F97F0B591B7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66AE9D-50E2-4D6C-927C-5288853A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29548"/>
      </p:ext>
    </p:extLst>
  </p:cSld>
  <p:clrMapOvr>
    <a:masterClrMapping/>
  </p:clrMapOvr>
  <p:transition spd="med"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5E227-27C7-4E90-BDA1-ED15B4813CE1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B113E2-AF94-4455-BCA9-A2905075F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74777"/>
      </p:ext>
    </p:extLst>
  </p:cSld>
  <p:clrMapOvr>
    <a:masterClrMapping/>
  </p:clrMapOvr>
  <p:transition spd="med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2F511-AB98-4F59-8155-FD5854AAFC43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7D74F2-422D-41BF-A053-DDC10923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69704"/>
      </p:ext>
    </p:extLst>
  </p:cSld>
  <p:clrMapOvr>
    <a:masterClrMapping/>
  </p:clrMapOvr>
  <p:transition spd="med"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7C202-2646-4E38-A018-35DA2D259E52}" type="datetime1">
              <a:rPr lang="ru-RU" smtClean="0"/>
              <a:t>22.05.2018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9C1BB-8B8C-4902-8844-A69BFAF3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46351"/>
      </p:ext>
    </p:extLst>
  </p:cSld>
  <p:clrMapOvr>
    <a:masterClrMapping/>
  </p:clrMapOvr>
  <p:transition spd="med"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7FB7-DD59-4825-9EBA-46A9174A25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D54-88FC-4F2F-AEE2-91EF465B5D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0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CD6E-9001-4888-9789-721F42AFDA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641-BEBC-43B9-837A-0AC481821D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26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B266-AA69-4320-BFBE-E534896ED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F79C-BC9B-47E6-A079-8F2E39A524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0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6599-A4C3-4812-887D-699372FE0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C2FA-EE31-4406-B575-07FA384D3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27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02DE-A09F-492A-AB7B-BD41D87A3F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EEC-6FFC-4714-B189-C1B2F6CE0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3183-8072-4F74-833C-211A74DE80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7475-41BF-432D-BEB6-68E70A9E6D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634F-0505-4FF8-9019-8E57F8A9A82B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F79C-BC9B-47E6-A079-8F2E39A52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06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86C1-38DB-40C7-A5B5-4A8E6732AE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F02E-EF0C-4485-967E-CEDD650AA2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68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F614-7F22-4951-8AE8-B7FEE0665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AC68-0447-4A50-9708-C925C3798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2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42A9-5A5D-4416-B3F2-8957FF23E0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61DC-FD10-4A37-B2C1-A6B308271D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5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F607-0A34-43E2-9AD9-93752D9CB7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5C57-4A10-4C23-A418-3DF2A01D32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24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6CBD-CDB0-426D-8151-10A15F4F95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EF2F-2D98-41E1-ABED-05C65F439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1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B7A9-8568-49A5-BD31-3D2371D89713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C2FA-EE31-4406-B575-07FA384D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9BF5-48AC-46B7-AF76-8E82493A058E}" type="datetime1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EEC-6FFC-4714-B189-C1B2F6CE0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2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E400-1051-4706-9055-9B8C646EF852}" type="datetime1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7475-41BF-432D-BEB6-68E70A9E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4052-33B5-4AD3-92F6-A607A31CC559}" type="datetime1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F02E-EF0C-4485-967E-CEDD650A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68A3-A395-44B5-9B22-EDEF6FB9907C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AC68-0447-4A50-9708-C925C379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280D-88FC-476B-A053-60219DE976B5}" type="datetime1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61DC-FD10-4A37-B2C1-A6B30827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C6E74-8BA6-4235-9823-CD3EEE58513C}" type="datetime1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5AA01-81A7-43A5-895C-037384CA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4344D-10D3-4DA5-AD71-6E91211E79BF}" type="datetime1">
              <a:rPr lang="ru-RU" smtClean="0"/>
              <a:t>22.05.2018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AA97C-C4C7-444F-866F-92B98677B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 spd="med">
    <p:cover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59ADC0-02AA-4A97-A074-F3C5EB737A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5AA01-81A7-43A5-895C-037384CAD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4.xml"/><Relationship Id="rId3" Type="http://schemas.openxmlformats.org/officeDocument/2006/relationships/slide" Target="slide26.xml"/><Relationship Id="rId7" Type="http://schemas.openxmlformats.org/officeDocument/2006/relationships/slide" Target="slide27.xml"/><Relationship Id="rId12" Type="http://schemas.openxmlformats.org/officeDocument/2006/relationships/slide" Target="slide32.xml"/><Relationship Id="rId17" Type="http://schemas.openxmlformats.org/officeDocument/2006/relationships/slide" Target="slide37.xml"/><Relationship Id="rId2" Type="http://schemas.openxmlformats.org/officeDocument/2006/relationships/slide" Target="slide22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23.xml"/><Relationship Id="rId11" Type="http://schemas.openxmlformats.org/officeDocument/2006/relationships/slide" Target="slide28.xml"/><Relationship Id="rId5" Type="http://schemas.openxmlformats.org/officeDocument/2006/relationships/slide" Target="slide34.xml"/><Relationship Id="rId15" Type="http://schemas.openxmlformats.org/officeDocument/2006/relationships/slide" Target="slide29.xml"/><Relationship Id="rId10" Type="http://schemas.openxmlformats.org/officeDocument/2006/relationships/slide" Target="slide24.xml"/><Relationship Id="rId19" Type="http://schemas.openxmlformats.org/officeDocument/2006/relationships/slide" Target="slide38.xml"/><Relationship Id="rId4" Type="http://schemas.openxmlformats.org/officeDocument/2006/relationships/slide" Target="slide30.xml"/><Relationship Id="rId9" Type="http://schemas.openxmlformats.org/officeDocument/2006/relationships/slide" Target="slide35.xml"/><Relationship Id="rId1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1.xml"/><Relationship Id="rId3" Type="http://schemas.openxmlformats.org/officeDocument/2006/relationships/slide" Target="slide9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367240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0000CC"/>
                </a:solidFill>
              </a:rPr>
              <a:t>СВОЯ ИГРА</a:t>
            </a:r>
            <a:br>
              <a:rPr lang="ru-RU" sz="6700" b="1" dirty="0" smtClean="0">
                <a:solidFill>
                  <a:srgbClr val="0000CC"/>
                </a:solidFill>
              </a:rPr>
            </a:br>
            <a:r>
              <a:rPr lang="ru-RU" sz="4800" b="1" dirty="0" smtClean="0">
                <a:solidFill>
                  <a:srgbClr val="0000CC"/>
                </a:solidFill>
              </a:rPr>
              <a:t>для тех, кто знает и любит географию</a:t>
            </a:r>
            <a:r>
              <a:rPr lang="ru-RU" sz="6700" b="1" dirty="0" smtClean="0">
                <a:solidFill>
                  <a:srgbClr val="0000CC"/>
                </a:solidFill>
              </a:rPr>
              <a:t/>
            </a:r>
            <a:br>
              <a:rPr lang="ru-RU" sz="6700" b="1" dirty="0" smtClean="0">
                <a:solidFill>
                  <a:srgbClr val="0000CC"/>
                </a:solidFill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24400"/>
            <a:ext cx="4744144" cy="1752600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Работу выполнила </a:t>
            </a:r>
            <a:r>
              <a:rPr lang="ru-RU" sz="2400" b="1" dirty="0" err="1" smtClean="0">
                <a:solidFill>
                  <a:schemeClr val="tx1"/>
                </a:solidFill>
              </a:rPr>
              <a:t>Конарёва</a:t>
            </a:r>
            <a:r>
              <a:rPr lang="ru-RU" sz="2400" b="1" dirty="0" smtClean="0">
                <a:solidFill>
                  <a:schemeClr val="tx1"/>
                </a:solidFill>
              </a:rPr>
              <a:t> М.М., учитель  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Леньковская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№1» Благовещенского района Алтайского края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FD54-88FC-4F2F-AEE2-91EF465B5D0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260648"/>
            <a:ext cx="4572000" cy="36358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u="sng" dirty="0">
                <a:latin typeface="Calibri"/>
                <a:ea typeface="Calibri"/>
                <a:cs typeface="Times New Roman"/>
              </a:rPr>
              <a:t>Граница между Европой и Азией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Урал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Чёрное море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Прикаспийская низменность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Средиземное море</a:t>
            </a:r>
          </a:p>
          <a:p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3024336" cy="1366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2.Прикаспийская 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низменность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3.Чёрное море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18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6912"/>
            <a:ext cx="5238328" cy="23192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Calibri"/>
                <a:ea typeface="Calibri"/>
                <a:cs typeface="Times New Roman"/>
              </a:rPr>
              <a:t>С севера на юг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Calibri"/>
                <a:ea typeface="Calibri"/>
                <a:cs typeface="Times New Roman"/>
              </a:rPr>
              <a:t>Гвианское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нагорье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Бразильское нагорье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Амазонская низменность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Ла-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Платская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низменность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170" y="4005064"/>
            <a:ext cx="3815788" cy="1366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2. Амазонская низменность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3. Бразильское 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нагорье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60648"/>
            <a:ext cx="4590256" cy="36358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u="sng" dirty="0">
                <a:latin typeface="Calibri"/>
                <a:ea typeface="Calibri"/>
                <a:cs typeface="Times New Roman"/>
              </a:rPr>
              <a:t>Климатические области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Муссонный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Континентальный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Умеренно-континентальный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Морской климат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4581128"/>
            <a:ext cx="260956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dirty="0">
                <a:latin typeface="Calibri"/>
                <a:ea typeface="Calibri"/>
                <a:cs typeface="Times New Roman"/>
              </a:rPr>
              <a:t>1.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Морской 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климат</a:t>
            </a:r>
          </a:p>
          <a:p>
            <a:r>
              <a:rPr lang="ru-RU" sz="2400" dirty="0">
                <a:latin typeface="Calibri"/>
                <a:ea typeface="Calibri"/>
                <a:cs typeface="Times New Roman"/>
              </a:rPr>
              <a:t>4.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Муссонный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" y="543742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429000"/>
            <a:ext cx="2462534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Миклухо-Маклай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2763898" cy="2713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1.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Амундсен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Руал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2. Скотт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3. Беллинсгаузен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4. Лазарев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5. Миклухо-Маклай</a:t>
            </a:r>
            <a:endParaRPr lang="ru-RU" sz="2400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47796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75348" y="3478707"/>
            <a:ext cx="983667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Тибет 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53760"/>
            <a:ext cx="2832507" cy="30828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1.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Великие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равнины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2.Аппалачи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3.Кордильеры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4.Тибет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5.Скалистые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горы</a:t>
            </a:r>
          </a:p>
          <a:p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10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235" y="3501008"/>
            <a:ext cx="2898037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Мыс Юго-Восточный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06083"/>
            <a:ext cx="3244286" cy="30828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Мыс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Пиай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Мыс Юго-Восточный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Мыс Рока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Мыс Челюскин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Мыс Дежнёва</a:t>
            </a:r>
          </a:p>
          <a:p>
            <a:r>
              <a:rPr lang="ru-RU" sz="2400" b="1" i="1" dirty="0" smtClean="0">
                <a:solidFill>
                  <a:srgbClr val="0000CC"/>
                </a:solidFill>
              </a:rPr>
              <a:t>15 баллов</a:t>
            </a:r>
            <a:endParaRPr lang="ru-RU" sz="28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29200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098" y="3755132"/>
            <a:ext cx="3081943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Ахаггар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626" y="205770"/>
            <a:ext cx="4503390" cy="3266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Гоби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Calibri"/>
                <a:ea typeface="Calibri"/>
                <a:cs typeface="Times New Roman"/>
              </a:rPr>
              <a:t>Намиб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Calibri"/>
                <a:ea typeface="Calibri"/>
                <a:cs typeface="Times New Roman"/>
              </a:rPr>
              <a:t>Атакама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Сахара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 err="1" smtClean="0">
                <a:latin typeface="Calibri"/>
                <a:ea typeface="Calibri"/>
                <a:cs typeface="Times New Roman"/>
              </a:rPr>
              <a:t>Ахаггар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CC"/>
                </a:solidFill>
              </a:rPr>
              <a:t>20 баллов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404664"/>
            <a:ext cx="4406602" cy="4357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Нарушен порядок смены ПЗ с севера на юг. Найти ошибку.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1. Тундра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2.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Арктическая пустыня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3.Лесная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зона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4.Степи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5.Пустыни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16932"/>
            <a:ext cx="3024336" cy="1366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 Арктическая 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пустыня </a:t>
            </a:r>
            <a:endParaRPr lang="ru-RU" sz="2400" dirty="0">
              <a:solidFill>
                <a:srgbClr val="0000CC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2.Тундра</a:t>
            </a:r>
            <a:endParaRPr lang="ru-RU" sz="2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" y="531746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264" y="205189"/>
            <a:ext cx="475252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Летом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часто дуют горячие суховеи, иногда переходящие в пыльные бури. 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3378" y="3429000"/>
            <a:ext cx="2808830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 Степи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" y="543263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3645024"/>
            <a:ext cx="2808830" cy="1494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Арктическая пустыня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Тундра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46757"/>
            <a:ext cx="48062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Где можно наблюдать северное сияние? 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" y="543263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5915025" cy="8651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Правила игры: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989138"/>
            <a:ext cx="7067550" cy="3916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Участники делятся на три команды.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Побеждает та, которая набирает наибольшее количество очков.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Игра состоит из трех туров: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1 тур,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2 тур,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«Своя игра».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8" y="544758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450" y="1196752"/>
            <a:ext cx="29736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+mn-lt"/>
              </a:rPr>
              <a:t>Кот в мешке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39" y="980728"/>
            <a:ext cx="5832647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+mn-lt"/>
              </a:rPr>
              <a:t>Правила:</a:t>
            </a:r>
          </a:p>
          <a:p>
            <a:r>
              <a:rPr lang="ru-RU" sz="2400" b="1" dirty="0">
                <a:solidFill>
                  <a:srgbClr val="0000CC"/>
                </a:solidFill>
                <a:latin typeface="+mn-lt"/>
              </a:rPr>
              <a:t>   Вы можете сами ответить на вопрос, а можете отдать этот вопрос любой команде соперников.</a:t>
            </a:r>
          </a:p>
          <a:p>
            <a:r>
              <a:rPr lang="ru-RU" sz="2400" b="1" dirty="0">
                <a:solidFill>
                  <a:srgbClr val="0000CC"/>
                </a:solidFill>
                <a:latin typeface="+mn-lt"/>
              </a:rPr>
              <a:t>    Отдав вопрос, вы можете  выбрать новый.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450" y="119251"/>
            <a:ext cx="886003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+mn-lt"/>
              </a:rPr>
              <a:t>Внимание! Данный вопрос не соответствует выбранной теме!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7" y="693563"/>
            <a:ext cx="1944687" cy="3146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845" y="3645024"/>
            <a:ext cx="196855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Смотреть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вопрос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74640" y="3431965"/>
            <a:ext cx="634583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Что такое «скрэб»? 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0000CC"/>
                </a:solidFill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</a:rPr>
              <a:t>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4640" y="4509120"/>
            <a:ext cx="6345832" cy="9168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Труднопроходимые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заросли колючих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кустарников в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Австралии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3600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375950"/>
              </p:ext>
            </p:extLst>
          </p:nvPr>
        </p:nvGraphicFramePr>
        <p:xfrm>
          <a:off x="424136" y="188640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Значение терминов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Реки мира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Суша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Занимательная</a:t>
                      </a:r>
                      <a:r>
                        <a:rPr lang="ru-RU" sz="2800" baseline="0" dirty="0" smtClean="0"/>
                        <a:t> география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7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8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9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0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1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2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3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4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5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6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7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5799167"/>
            <a:ext cx="137159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hlinkClick r:id="rId18" action="ppaction://hlinksldjump"/>
              </a:rPr>
              <a:t>2</a:t>
            </a:r>
            <a:r>
              <a:rPr lang="ru-RU" sz="4000" b="1" dirty="0" smtClean="0">
                <a:solidFill>
                  <a:prstClr val="black"/>
                </a:solidFill>
                <a:hlinkClick r:id="rId18" action="ppaction://hlinksldjump"/>
              </a:rPr>
              <a:t> ТУР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5841696"/>
            <a:ext cx="26078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hlinkClick r:id="rId19" action="ppaction://hlinksldjump"/>
              </a:rPr>
              <a:t>СВОЯ ИГРА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61198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976" y="188640"/>
            <a:ext cx="46085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«климат» - в переводе …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861048"/>
            <a:ext cx="27363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«наклон»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3892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352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9365" y="260648"/>
            <a:ext cx="450465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«Муссон» переводится …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3299792"/>
            <a:ext cx="13888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«сезон»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Что означает слово «сельва»?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20 баллов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712" y="3687415"/>
            <a:ext cx="11431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«лес»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260648"/>
            <a:ext cx="457955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Как переводится название гор Анд?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3789040"/>
            <a:ext cx="37729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Анды – «медные горы»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595" y="3514720"/>
            <a:ext cx="26426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Янцзы (5800 км)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411" y="260648"/>
            <a:ext cx="423840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Самая длинная река Азии.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6" y="558061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60648"/>
            <a:ext cx="594823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Слиянием каких рек образуется Нил?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471391"/>
            <a:ext cx="43238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Голубой Нил и Белый Нил.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4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260648"/>
            <a:ext cx="37674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МУЗЫКАЛЬНАЯ ПАУЗА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4" name="Mawa_i_Medvedi-Pro_sledy-spaces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2907" y="260648"/>
            <a:ext cx="79195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Как называются пересохшие русла рек в Африке?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323" y="3717032"/>
            <a:ext cx="11336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Вади. 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115888"/>
            <a:ext cx="5473700" cy="7794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Правила игры: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Командам предлагается 4 темы, включающие в себя по 4 вопроса.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Вопросы оценены баллами от 5 до 25, в зависимости от сложности.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Члены команды выбирают тему, затем вопрос.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 Вопросы задаются по очереди.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Если выпадает музыкальная пауза, то команда повторяет свой выбор.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На обдумывание ответа отводится 1 минута.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Если команда даёт ответ раньше, то она получает +1 балл.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Если ответ правильный, то команда получает очки соответственно номиналу вопроса.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CC"/>
                </a:solidFill>
              </a:rPr>
              <a:t>Если ответ неправильный, то очки вычитаются из суммы, набранной командой.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" y="5319890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216" y="260648"/>
            <a:ext cx="577504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Какая земля никогда не состарится?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0000CC"/>
                </a:solidFill>
              </a:rPr>
              <a:t>1</a:t>
            </a:r>
            <a:r>
              <a:rPr lang="ru-RU" sz="2400" b="1" dirty="0" smtClean="0">
                <a:solidFill>
                  <a:srgbClr val="0000CC"/>
                </a:solidFill>
              </a:rPr>
              <a:t>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36" y="3068960"/>
            <a:ext cx="217873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Новая Земля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4" y="5547796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36985" y="5903396"/>
            <a:ext cx="507015" cy="704572"/>
          </a:xfrm>
        </p:spPr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7" y="693563"/>
            <a:ext cx="1944687" cy="31462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4450" y="119251"/>
            <a:ext cx="886003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+mn-lt"/>
              </a:rPr>
              <a:t>Внимание! Данный вопрос не соответствует выбранной теме!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450" y="1196752"/>
            <a:ext cx="29736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+mn-lt"/>
              </a:rPr>
              <a:t>Кот в мешке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839" y="980728"/>
            <a:ext cx="5832647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+mn-lt"/>
              </a:rPr>
              <a:t>Правила:</a:t>
            </a:r>
          </a:p>
          <a:p>
            <a:r>
              <a:rPr lang="ru-RU" sz="2400" b="1" dirty="0">
                <a:solidFill>
                  <a:srgbClr val="0000CC"/>
                </a:solidFill>
                <a:latin typeface="+mn-lt"/>
              </a:rPr>
              <a:t>   Вы можете сами ответить на вопрос, а можете отдать этот вопрос любой команде соперников.</a:t>
            </a:r>
          </a:p>
          <a:p>
            <a:r>
              <a:rPr lang="ru-RU" sz="2400" b="1" dirty="0">
                <a:solidFill>
                  <a:srgbClr val="0000CC"/>
                </a:solidFill>
                <a:latin typeface="+mn-lt"/>
              </a:rPr>
              <a:t>    Отдав вопрос, вы можете  выбрать новый.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7845" y="3645024"/>
            <a:ext cx="196855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Смотреть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вопрос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4640" y="3431965"/>
            <a:ext cx="63458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Загадка «Над водою – ушко, под водою – брюшко»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0000CC"/>
                </a:solidFill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</a:rPr>
              <a:t>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74640" y="4509120"/>
            <a:ext cx="63458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Айсберг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26492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5435053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056" y="260648"/>
            <a:ext cx="489698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Где находится вулкан Эребус?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000" y="3068960"/>
            <a:ext cx="235673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Антарктиде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268851"/>
            <a:ext cx="734481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Что общего у этих географических объектов: </a:t>
            </a:r>
          </a:p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Килиманджаро, </a:t>
            </a:r>
            <a:r>
              <a:rPr lang="ru-RU" sz="2400" b="1" dirty="0" err="1" smtClean="0">
                <a:solidFill>
                  <a:srgbClr val="0000CC"/>
                </a:solidFill>
                <a:latin typeface="+mn-lt"/>
              </a:rPr>
              <a:t>Орисаба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, Этна, Камерун?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25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717032"/>
            <a:ext cx="22271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Это вулканы.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1859" y="258691"/>
            <a:ext cx="411381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На каком полюсе теплее?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4293096"/>
            <a:ext cx="21482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На северном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" y="56424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1416" y="188640"/>
            <a:ext cx="700082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Как называется море, не имеющее берегов?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293096"/>
            <a:ext cx="26570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00CC"/>
                </a:solidFill>
              </a:rPr>
              <a:t>Саргасово</a:t>
            </a:r>
            <a:r>
              <a:rPr lang="ru-RU" sz="2400" b="1" dirty="0" smtClean="0">
                <a:solidFill>
                  <a:srgbClr val="0000CC"/>
                </a:solidFill>
              </a:rPr>
              <a:t> море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6346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38371"/>
            <a:ext cx="45940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Через какие ворота пройдёт </a:t>
            </a:r>
          </a:p>
          <a:p>
            <a:r>
              <a:rPr lang="ru-RU" sz="2400" b="1" dirty="0">
                <a:solidFill>
                  <a:srgbClr val="0000CC"/>
                </a:solidFill>
              </a:rPr>
              <a:t>д</a:t>
            </a:r>
            <a:r>
              <a:rPr lang="ru-RU" sz="2400" b="1" dirty="0" smtClean="0">
                <a:solidFill>
                  <a:srgbClr val="0000CC"/>
                </a:solidFill>
              </a:rPr>
              <a:t>аже ледокол?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221088"/>
            <a:ext cx="14211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Карские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5827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5877272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6" y="540816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60648"/>
            <a:ext cx="830842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каком море ловят рыбу жители трёх частей света?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25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05064"/>
            <a:ext cx="34546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Средиземном море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5827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0451"/>
            <a:ext cx="248401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Своя игра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70451"/>
            <a:ext cx="17572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+mn-lt"/>
              </a:rPr>
              <a:t>Играть</a:t>
            </a:r>
            <a:endParaRPr lang="ru-RU" sz="3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69" y="1844824"/>
            <a:ext cx="508714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Где нельзя увидеть Полярную звезду?</a:t>
            </a:r>
            <a:endParaRPr lang="ru-RU" sz="24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5078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868608"/>
            <a:ext cx="33740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В южном полушарии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3600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024307"/>
              </p:ext>
            </p:extLst>
          </p:nvPr>
        </p:nvGraphicFramePr>
        <p:xfrm>
          <a:off x="424136" y="188640"/>
          <a:ext cx="8229600" cy="564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«Путешественники»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«Логическая цепочка»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«Пятый лишний»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«Природные зоны»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7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8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9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0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1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2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3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4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5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6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7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7904" y="5828905"/>
            <a:ext cx="137159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hlinkClick r:id="rId18" action="ppaction://hlinksldjump"/>
              </a:rPr>
              <a:t>1 ТУР</a:t>
            </a:r>
            <a:endParaRPr 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4239"/>
            <a:ext cx="476567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Кого называли «человеком с луны»?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5 баллов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3429000"/>
            <a:ext cx="4549651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Николай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Миклухо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–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Маклай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22887"/>
            <a:ext cx="1574800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hlinkClick r:id="rId2" action="ppaction://hlinksldjump"/>
              </a:rPr>
              <a:t>ТАБЛО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9238" y="332656"/>
            <a:ext cx="457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Чьё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имя увенчано славой открытия пролива между Азией и Америкой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?</a:t>
            </a:r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10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508" y="3717031"/>
            <a:ext cx="1892249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 smtClean="0">
                <a:latin typeface="Calibri"/>
                <a:ea typeface="Calibri"/>
                <a:cs typeface="Times New Roman"/>
              </a:rPr>
              <a:t>Витус</a:t>
            </a:r>
            <a:r>
              <a:rPr lang="ru-RU" sz="2400" smtClean="0">
                <a:latin typeface="Calibri"/>
                <a:ea typeface="Calibri"/>
                <a:cs typeface="Times New Roman"/>
              </a:rPr>
              <a:t> Беринг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22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5043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4655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51" y="207675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«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Русские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не отступают» - это слова человека, который совершил четыре больших (33 тыс. км) путешествия в Центральную Азию.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15 баллов 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5024"/>
            <a:ext cx="5016823" cy="5170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Николай Михайлович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Пржевальский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4769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260648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Они </a:t>
            </a:r>
            <a:r>
              <a:rPr lang="ru-RU" sz="2400">
                <a:latin typeface="Calibri"/>
                <a:ea typeface="Calibri"/>
                <a:cs typeface="Times New Roman"/>
              </a:rPr>
              <a:t>совершили </a:t>
            </a:r>
            <a:r>
              <a:rPr lang="ru-RU" sz="240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величайшее открытие 19 </a:t>
            </a:r>
            <a:r>
              <a:rPr lang="ru-RU" sz="2400">
                <a:latin typeface="Calibri"/>
                <a:ea typeface="Calibri"/>
                <a:cs typeface="Times New Roman"/>
              </a:rPr>
              <a:t>века</a:t>
            </a:r>
            <a:r>
              <a:rPr lang="ru-RU" sz="2400" smtClean="0">
                <a:latin typeface="Calibri"/>
                <a:ea typeface="Calibri"/>
                <a:cs typeface="Times New Roman"/>
              </a:rPr>
              <a:t>?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20 баллов 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5" y="3717032"/>
            <a:ext cx="3623642" cy="492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Беллинсгаузен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Лазарев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1506" y="6016903"/>
            <a:ext cx="166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hlinkClick r:id="rId2" action="ppaction://hlinksldjump"/>
              </a:rPr>
              <a:t>ТАБЛО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6576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302" y="260648"/>
            <a:ext cx="4572000" cy="36358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u="sng" dirty="0">
                <a:latin typeface="Calibri"/>
                <a:ea typeface="Calibri"/>
                <a:cs typeface="Times New Roman"/>
              </a:rPr>
              <a:t>Горные системы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Альпы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Крым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Карпаты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Кавказ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Копетдаг</a:t>
            </a:r>
          </a:p>
          <a:p>
            <a:endParaRPr lang="ru-RU" sz="2400" b="1" dirty="0" smtClean="0">
              <a:solidFill>
                <a:srgbClr val="0000CC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00CC"/>
                </a:solidFill>
              </a:rPr>
              <a:t>5 баллов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573016"/>
            <a:ext cx="3131293" cy="19923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2. Карпаты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3. Крым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Снежная зима, викторина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BBE0E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66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E2A7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D47D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нежная зима, викторина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Снежная зима, викторина</Template>
  <TotalTime>590</TotalTime>
  <Words>820</Words>
  <Application>Microsoft Office PowerPoint</Application>
  <PresentationFormat>Экран (4:3)</PresentationFormat>
  <Paragraphs>298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Снежная зима, викторина</vt:lpstr>
      <vt:lpstr>12</vt:lpstr>
      <vt:lpstr>1_Снежная зима, викторина</vt:lpstr>
      <vt:lpstr>СВОЯ ИГРА для тех, кто знает и любит географию </vt:lpstr>
      <vt:lpstr>Правила игры:</vt:lpstr>
      <vt:lpstr>Правила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Снежная зима</dc:title>
  <dc:creator>Евгений Печерин</dc:creator>
  <cp:lastModifiedBy>Андрей</cp:lastModifiedBy>
  <cp:revision>64</cp:revision>
  <dcterms:created xsi:type="dcterms:W3CDTF">2016-01-30T15:54:37Z</dcterms:created>
  <dcterms:modified xsi:type="dcterms:W3CDTF">2018-05-22T13:56:01Z</dcterms:modified>
</cp:coreProperties>
</file>